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7315200" cy="9601200"/>
  <p:defaultTextStyle>
    <a:defPPr>
      <a:defRPr lang="en-US"/>
    </a:defPPr>
    <a:lvl1pPr marL="0" algn="l" defTabSz="2821370" rtl="0" eaLnBrk="1" latinLnBrk="0" hangingPunct="1">
      <a:defRPr sz="5538" kern="1200">
        <a:solidFill>
          <a:schemeClr val="tx1"/>
        </a:solidFill>
        <a:latin typeface="+mn-lt"/>
        <a:ea typeface="+mn-ea"/>
        <a:cs typeface="+mn-cs"/>
      </a:defRPr>
    </a:lvl1pPr>
    <a:lvl2pPr marL="1410685" algn="l" defTabSz="2821370" rtl="0" eaLnBrk="1" latinLnBrk="0" hangingPunct="1">
      <a:defRPr sz="5538" kern="1200">
        <a:solidFill>
          <a:schemeClr val="tx1"/>
        </a:solidFill>
        <a:latin typeface="+mn-lt"/>
        <a:ea typeface="+mn-ea"/>
        <a:cs typeface="+mn-cs"/>
      </a:defRPr>
    </a:lvl2pPr>
    <a:lvl3pPr marL="2821370" algn="l" defTabSz="2821370" rtl="0" eaLnBrk="1" latinLnBrk="0" hangingPunct="1">
      <a:defRPr sz="5538" kern="1200">
        <a:solidFill>
          <a:schemeClr val="tx1"/>
        </a:solidFill>
        <a:latin typeface="+mn-lt"/>
        <a:ea typeface="+mn-ea"/>
        <a:cs typeface="+mn-cs"/>
      </a:defRPr>
    </a:lvl3pPr>
    <a:lvl4pPr marL="4232055" algn="l" defTabSz="2821370" rtl="0" eaLnBrk="1" latinLnBrk="0" hangingPunct="1">
      <a:defRPr sz="5538" kern="1200">
        <a:solidFill>
          <a:schemeClr val="tx1"/>
        </a:solidFill>
        <a:latin typeface="+mn-lt"/>
        <a:ea typeface="+mn-ea"/>
        <a:cs typeface="+mn-cs"/>
      </a:defRPr>
    </a:lvl4pPr>
    <a:lvl5pPr marL="5642741" algn="l" defTabSz="2821370" rtl="0" eaLnBrk="1" latinLnBrk="0" hangingPunct="1">
      <a:defRPr sz="5538" kern="1200">
        <a:solidFill>
          <a:schemeClr val="tx1"/>
        </a:solidFill>
        <a:latin typeface="+mn-lt"/>
        <a:ea typeface="+mn-ea"/>
        <a:cs typeface="+mn-cs"/>
      </a:defRPr>
    </a:lvl5pPr>
    <a:lvl6pPr marL="7053426" algn="l" defTabSz="2821370" rtl="0" eaLnBrk="1" latinLnBrk="0" hangingPunct="1">
      <a:defRPr sz="5538" kern="1200">
        <a:solidFill>
          <a:schemeClr val="tx1"/>
        </a:solidFill>
        <a:latin typeface="+mn-lt"/>
        <a:ea typeface="+mn-ea"/>
        <a:cs typeface="+mn-cs"/>
      </a:defRPr>
    </a:lvl6pPr>
    <a:lvl7pPr marL="8464111" algn="l" defTabSz="2821370" rtl="0" eaLnBrk="1" latinLnBrk="0" hangingPunct="1">
      <a:defRPr sz="5538" kern="1200">
        <a:solidFill>
          <a:schemeClr val="tx1"/>
        </a:solidFill>
        <a:latin typeface="+mn-lt"/>
        <a:ea typeface="+mn-ea"/>
        <a:cs typeface="+mn-cs"/>
      </a:defRPr>
    </a:lvl7pPr>
    <a:lvl8pPr marL="9874796" algn="l" defTabSz="2821370" rtl="0" eaLnBrk="1" latinLnBrk="0" hangingPunct="1">
      <a:defRPr sz="5538" kern="1200">
        <a:solidFill>
          <a:schemeClr val="tx1"/>
        </a:solidFill>
        <a:latin typeface="+mn-lt"/>
        <a:ea typeface="+mn-ea"/>
        <a:cs typeface="+mn-cs"/>
      </a:defRPr>
    </a:lvl8pPr>
    <a:lvl9pPr marL="11285480" algn="l" defTabSz="2821370" rtl="0" eaLnBrk="1" latinLnBrk="0" hangingPunct="1">
      <a:defRPr sz="553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7575"/>
    <a:srgbClr val="B41400"/>
    <a:srgbClr val="FF3300"/>
    <a:srgbClr val="D50032"/>
    <a:srgbClr val="E60032"/>
    <a:srgbClr val="AC1E2D"/>
    <a:srgbClr val="00AEC7"/>
    <a:srgbClr val="001E62"/>
    <a:srgbClr val="C40000"/>
    <a:srgbClr val="004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50FBCB-E6CF-4E10-AA39-35A4EED10C00}" v="1" dt="2023-04-26T20:50:49.5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1" autoAdjust="0"/>
    <p:restoredTop sz="89444" autoAdjust="0"/>
  </p:normalViewPr>
  <p:slideViewPr>
    <p:cSldViewPr>
      <p:cViewPr varScale="1">
        <p:scale>
          <a:sx n="21" d="100"/>
          <a:sy n="21" d="100"/>
        </p:scale>
        <p:origin x="1316" y="44"/>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Nyaema" userId="a603d21d3f4348a6" providerId="LiveId" clId="{9350FBCB-E6CF-4E10-AA39-35A4EED10C00}"/>
    <pc:docChg chg="modSld modNotesMaster">
      <pc:chgData name="Mary Nyaema" userId="a603d21d3f4348a6" providerId="LiveId" clId="{9350FBCB-E6CF-4E10-AA39-35A4EED10C00}" dt="2023-04-26T20:56:50.996" v="28" actId="20577"/>
      <pc:docMkLst>
        <pc:docMk/>
      </pc:docMkLst>
      <pc:sldChg chg="modSp mod modNotes">
        <pc:chgData name="Mary Nyaema" userId="a603d21d3f4348a6" providerId="LiveId" clId="{9350FBCB-E6CF-4E10-AA39-35A4EED10C00}" dt="2023-04-26T20:56:50.996" v="28" actId="20577"/>
        <pc:sldMkLst>
          <pc:docMk/>
          <pc:sldMk cId="0" sldId="256"/>
        </pc:sldMkLst>
        <pc:spChg chg="mod">
          <ac:chgData name="Mary Nyaema" userId="a603d21d3f4348a6" providerId="LiveId" clId="{9350FBCB-E6CF-4E10-AA39-35A4EED10C00}" dt="2023-04-26T20:54:27.075" v="5" actId="1076"/>
          <ac:spMkLst>
            <pc:docMk/>
            <pc:sldMk cId="0" sldId="256"/>
            <ac:spMk id="6" creationId="{8763C285-B5B2-047E-4D64-360DC28062B8}"/>
          </ac:spMkLst>
        </pc:spChg>
        <pc:spChg chg="mod">
          <ac:chgData name="Mary Nyaema" userId="a603d21d3f4348a6" providerId="LiveId" clId="{9350FBCB-E6CF-4E10-AA39-35A4EED10C00}" dt="2023-04-26T20:56:02.460" v="20" actId="20577"/>
          <ac:spMkLst>
            <pc:docMk/>
            <pc:sldMk cId="0" sldId="256"/>
            <ac:spMk id="32" creationId="{D9974614-8665-4503-82E1-190365D668F3}"/>
          </ac:spMkLst>
        </pc:spChg>
        <pc:spChg chg="mod">
          <ac:chgData name="Mary Nyaema" userId="a603d21d3f4348a6" providerId="LiveId" clId="{9350FBCB-E6CF-4E10-AA39-35A4EED10C00}" dt="2023-04-26T20:56:13.302" v="24" actId="20577"/>
          <ac:spMkLst>
            <pc:docMk/>
            <pc:sldMk cId="0" sldId="256"/>
            <ac:spMk id="39" creationId="{42B1BC00-D6BE-4E9B-8562-DAE7C6BCB9E6}"/>
          </ac:spMkLst>
        </pc:spChg>
        <pc:spChg chg="mod">
          <ac:chgData name="Mary Nyaema" userId="a603d21d3f4348a6" providerId="LiveId" clId="{9350FBCB-E6CF-4E10-AA39-35A4EED10C00}" dt="2023-04-26T20:56:50.996" v="28" actId="20577"/>
          <ac:spMkLst>
            <pc:docMk/>
            <pc:sldMk cId="0" sldId="256"/>
            <ac:spMk id="49" creationId="{9E418AC7-F0B0-49C4-852C-848678B27BA2}"/>
          </ac:spMkLst>
        </pc:spChg>
        <pc:spChg chg="mod">
          <ac:chgData name="Mary Nyaema" userId="a603d21d3f4348a6" providerId="LiveId" clId="{9350FBCB-E6CF-4E10-AA39-35A4EED10C00}" dt="2023-04-26T20:52:40.292" v="3" actId="1076"/>
          <ac:spMkLst>
            <pc:docMk/>
            <pc:sldMk cId="0" sldId="256"/>
            <ac:spMk id="147" creationId="{89301DA0-C07C-490A-921A-B8CDCD444E10}"/>
          </ac:spMkLst>
        </pc:spChg>
        <pc:spChg chg="mod">
          <ac:chgData name="Mary Nyaema" userId="a603d21d3f4348a6" providerId="LiveId" clId="{9350FBCB-E6CF-4E10-AA39-35A4EED10C00}" dt="2023-04-26T20:55:15.127" v="13" actId="20577"/>
          <ac:spMkLst>
            <pc:docMk/>
            <pc:sldMk cId="0" sldId="256"/>
            <ac:spMk id="153" creationId="{A5DCA524-7674-42C2-8701-D0736F48D30F}"/>
          </ac:spMkLst>
        </pc:spChg>
        <pc:spChg chg="mod">
          <ac:chgData name="Mary Nyaema" userId="a603d21d3f4348a6" providerId="LiveId" clId="{9350FBCB-E6CF-4E10-AA39-35A4EED10C00}" dt="2023-04-26T20:52:08.222" v="1" actId="1076"/>
          <ac:spMkLst>
            <pc:docMk/>
            <pc:sldMk cId="0" sldId="256"/>
            <ac:spMk id="182" creationId="{D6FAECB2-8BD2-4515-9312-0F3BCBE7701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582" cy="482027"/>
          </a:xfrm>
          <a:prstGeom prst="rect">
            <a:avLst/>
          </a:prstGeom>
        </p:spPr>
        <p:txBody>
          <a:bodyPr vert="horz" lIns="94834" tIns="47417" rIns="94834" bIns="47417" rtlCol="0"/>
          <a:lstStyle>
            <a:lvl1pPr algn="l">
              <a:defRPr sz="1300"/>
            </a:lvl1pPr>
          </a:lstStyle>
          <a:p>
            <a:endParaRPr lang="en-US" dirty="0"/>
          </a:p>
        </p:txBody>
      </p:sp>
      <p:sp>
        <p:nvSpPr>
          <p:cNvPr id="3" name="Date Placeholder 2"/>
          <p:cNvSpPr>
            <a:spLocks noGrp="1"/>
          </p:cNvSpPr>
          <p:nvPr>
            <p:ph type="dt" idx="1"/>
          </p:nvPr>
        </p:nvSpPr>
        <p:spPr>
          <a:xfrm>
            <a:off x="4142964" y="3"/>
            <a:ext cx="3170582" cy="482027"/>
          </a:xfrm>
          <a:prstGeom prst="rect">
            <a:avLst/>
          </a:prstGeom>
        </p:spPr>
        <p:txBody>
          <a:bodyPr vert="horz" lIns="94834" tIns="47417" rIns="94834" bIns="47417" rtlCol="0"/>
          <a:lstStyle>
            <a:lvl1pPr algn="r">
              <a:defRPr sz="1300"/>
            </a:lvl1pPr>
          </a:lstStyle>
          <a:p>
            <a:fld id="{B80F4238-9456-4D54-A8CF-152022152FAF}" type="datetimeFigureOut">
              <a:rPr lang="en-US" smtClean="0"/>
              <a:t>5/5/2023</a:t>
            </a:fld>
            <a:endParaRPr lang="en-US" dirty="0"/>
          </a:p>
        </p:txBody>
      </p:sp>
      <p:sp>
        <p:nvSpPr>
          <p:cNvPr id="4" name="Slide Image Placeholder 3"/>
          <p:cNvSpPr>
            <a:spLocks noGrp="1" noRot="1" noChangeAspect="1"/>
          </p:cNvSpPr>
          <p:nvPr>
            <p:ph type="sldImg" idx="2"/>
          </p:nvPr>
        </p:nvSpPr>
        <p:spPr>
          <a:xfrm>
            <a:off x="1228725" y="1200150"/>
            <a:ext cx="4857750" cy="3240088"/>
          </a:xfrm>
          <a:prstGeom prst="rect">
            <a:avLst/>
          </a:prstGeom>
          <a:noFill/>
          <a:ln w="12700">
            <a:solidFill>
              <a:prstClr val="black"/>
            </a:solidFill>
          </a:ln>
        </p:spPr>
        <p:txBody>
          <a:bodyPr vert="horz" lIns="94834" tIns="47417" rIns="94834" bIns="47417" rtlCol="0" anchor="ctr"/>
          <a:lstStyle/>
          <a:p>
            <a:endParaRPr lang="en-US" dirty="0"/>
          </a:p>
        </p:txBody>
      </p:sp>
      <p:sp>
        <p:nvSpPr>
          <p:cNvPr id="5" name="Notes Placeholder 4"/>
          <p:cNvSpPr>
            <a:spLocks noGrp="1"/>
          </p:cNvSpPr>
          <p:nvPr>
            <p:ph type="body" sz="quarter" idx="3"/>
          </p:nvPr>
        </p:nvSpPr>
        <p:spPr>
          <a:xfrm>
            <a:off x="732184" y="4620251"/>
            <a:ext cx="5850835" cy="3780800"/>
          </a:xfrm>
          <a:prstGeom prst="rect">
            <a:avLst/>
          </a:prstGeom>
        </p:spPr>
        <p:txBody>
          <a:bodyPr vert="horz" lIns="94834" tIns="47417" rIns="94834" bIns="474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119175"/>
            <a:ext cx="3170582" cy="482027"/>
          </a:xfrm>
          <a:prstGeom prst="rect">
            <a:avLst/>
          </a:prstGeom>
        </p:spPr>
        <p:txBody>
          <a:bodyPr vert="horz" lIns="94834" tIns="47417" rIns="94834" bIns="474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2964" y="9119175"/>
            <a:ext cx="3170582" cy="482027"/>
          </a:xfrm>
          <a:prstGeom prst="rect">
            <a:avLst/>
          </a:prstGeom>
        </p:spPr>
        <p:txBody>
          <a:bodyPr vert="horz" lIns="94834" tIns="47417" rIns="94834" bIns="47417" rtlCol="0" anchor="b"/>
          <a:lstStyle>
            <a:lvl1pPr algn="r">
              <a:defRPr sz="1300"/>
            </a:lvl1pPr>
          </a:lstStyle>
          <a:p>
            <a:fld id="{90E766A3-6181-4064-997F-F5BB7474D987}" type="slidenum">
              <a:rPr lang="en-US" smtClean="0"/>
              <a:t>‹#›</a:t>
            </a:fld>
            <a:endParaRPr lang="en-US" dirty="0"/>
          </a:p>
        </p:txBody>
      </p:sp>
    </p:spTree>
    <p:extLst>
      <p:ext uri="{BB962C8B-B14F-4D97-AF65-F5344CB8AC3E}">
        <p14:creationId xmlns:p14="http://schemas.microsoft.com/office/powerpoint/2010/main" val="22014371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8725" y="1200150"/>
            <a:ext cx="48577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E766A3-6181-4064-997F-F5BB7474D987}" type="slidenum">
              <a:rPr lang="en-US" smtClean="0"/>
              <a:t>1</a:t>
            </a:fld>
            <a:endParaRPr lang="en-US" dirty="0"/>
          </a:p>
        </p:txBody>
      </p:sp>
    </p:spTree>
    <p:extLst>
      <p:ext uri="{BB962C8B-B14F-4D97-AF65-F5344CB8AC3E}">
        <p14:creationId xmlns:p14="http://schemas.microsoft.com/office/powerpoint/2010/main" val="265904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28312" indent="0" algn="ctr">
              <a:buNone/>
              <a:defRPr>
                <a:solidFill>
                  <a:schemeClr val="tx1">
                    <a:tint val="75000"/>
                  </a:schemeClr>
                </a:solidFill>
              </a:defRPr>
            </a:lvl2pPr>
            <a:lvl3pPr marL="3056625" indent="0" algn="ctr">
              <a:buNone/>
              <a:defRPr>
                <a:solidFill>
                  <a:schemeClr val="tx1">
                    <a:tint val="75000"/>
                  </a:schemeClr>
                </a:solidFill>
              </a:defRPr>
            </a:lvl3pPr>
            <a:lvl4pPr marL="4584939" indent="0" algn="ctr">
              <a:buNone/>
              <a:defRPr>
                <a:solidFill>
                  <a:schemeClr val="tx1">
                    <a:tint val="75000"/>
                  </a:schemeClr>
                </a:solidFill>
              </a:defRPr>
            </a:lvl4pPr>
            <a:lvl5pPr marL="6113252" indent="0" algn="ctr">
              <a:buNone/>
              <a:defRPr>
                <a:solidFill>
                  <a:schemeClr val="tx1">
                    <a:tint val="75000"/>
                  </a:schemeClr>
                </a:solidFill>
              </a:defRPr>
            </a:lvl5pPr>
            <a:lvl6pPr marL="7641565" indent="0" algn="ctr">
              <a:buNone/>
              <a:defRPr>
                <a:solidFill>
                  <a:schemeClr val="tx1">
                    <a:tint val="75000"/>
                  </a:schemeClr>
                </a:solidFill>
              </a:defRPr>
            </a:lvl6pPr>
            <a:lvl7pPr marL="9169877" indent="0" algn="ctr">
              <a:buNone/>
              <a:defRPr>
                <a:solidFill>
                  <a:schemeClr val="tx1">
                    <a:tint val="75000"/>
                  </a:schemeClr>
                </a:solidFill>
              </a:defRPr>
            </a:lvl7pPr>
            <a:lvl8pPr marL="10698190" indent="0" algn="ctr">
              <a:buNone/>
              <a:defRPr>
                <a:solidFill>
                  <a:schemeClr val="tx1">
                    <a:tint val="75000"/>
                  </a:schemeClr>
                </a:solidFill>
              </a:defRPr>
            </a:lvl8pPr>
            <a:lvl9pPr marL="122265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4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700">
                <a:solidFill>
                  <a:schemeClr val="tx1">
                    <a:tint val="75000"/>
                  </a:schemeClr>
                </a:solidFill>
              </a:defRPr>
            </a:lvl1pPr>
            <a:lvl2pPr marL="1528312" indent="0">
              <a:buNone/>
              <a:defRPr sz="6000">
                <a:solidFill>
                  <a:schemeClr val="tx1">
                    <a:tint val="75000"/>
                  </a:schemeClr>
                </a:solidFill>
              </a:defRPr>
            </a:lvl2pPr>
            <a:lvl3pPr marL="3056625" indent="0">
              <a:buNone/>
              <a:defRPr sz="5300">
                <a:solidFill>
                  <a:schemeClr val="tx1">
                    <a:tint val="75000"/>
                  </a:schemeClr>
                </a:solidFill>
              </a:defRPr>
            </a:lvl3pPr>
            <a:lvl4pPr marL="4584939" indent="0">
              <a:buNone/>
              <a:defRPr sz="4700">
                <a:solidFill>
                  <a:schemeClr val="tx1">
                    <a:tint val="75000"/>
                  </a:schemeClr>
                </a:solidFill>
              </a:defRPr>
            </a:lvl4pPr>
            <a:lvl5pPr marL="6113252" indent="0">
              <a:buNone/>
              <a:defRPr sz="4700">
                <a:solidFill>
                  <a:schemeClr val="tx1">
                    <a:tint val="75000"/>
                  </a:schemeClr>
                </a:solidFill>
              </a:defRPr>
            </a:lvl5pPr>
            <a:lvl6pPr marL="7641565" indent="0">
              <a:buNone/>
              <a:defRPr sz="4700">
                <a:solidFill>
                  <a:schemeClr val="tx1">
                    <a:tint val="75000"/>
                  </a:schemeClr>
                </a:solidFill>
              </a:defRPr>
            </a:lvl6pPr>
            <a:lvl7pPr marL="9169877" indent="0">
              <a:buNone/>
              <a:defRPr sz="4700">
                <a:solidFill>
                  <a:schemeClr val="tx1">
                    <a:tint val="75000"/>
                  </a:schemeClr>
                </a:solidFill>
              </a:defRPr>
            </a:lvl7pPr>
            <a:lvl8pPr marL="10698190" indent="0">
              <a:buNone/>
              <a:defRPr sz="4700">
                <a:solidFill>
                  <a:schemeClr val="tx1">
                    <a:tint val="75000"/>
                  </a:schemeClr>
                </a:solidFill>
              </a:defRPr>
            </a:lvl8pPr>
            <a:lvl9pPr marL="12226503" indent="0">
              <a:buNone/>
              <a:defRPr sz="4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912362"/>
            <a:ext cx="14544676"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4" name="Content Placeholder 3"/>
          <p:cNvSpPr>
            <a:spLocks noGrp="1"/>
          </p:cNvSpPr>
          <p:nvPr>
            <p:ph sz="half" idx="2"/>
          </p:nvPr>
        </p:nvSpPr>
        <p:spPr>
          <a:xfrm>
            <a:off x="1645922" y="6959601"/>
            <a:ext cx="14544676"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6" name="Content Placeholder 5"/>
          <p:cNvSpPr>
            <a:spLocks noGrp="1"/>
          </p:cNvSpPr>
          <p:nvPr>
            <p:ph sz="quarter" idx="4"/>
          </p:nvPr>
        </p:nvSpPr>
        <p:spPr>
          <a:xfrm>
            <a:off x="16722091" y="6959601"/>
            <a:ext cx="14550390"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6" cy="3718560"/>
          </a:xfrm>
        </p:spPr>
        <p:txBody>
          <a:bodyPr anchor="b"/>
          <a:lstStyle>
            <a:lvl1pPr algn="l">
              <a:defRPr sz="6700" b="1"/>
            </a:lvl1pPr>
          </a:lstStyle>
          <a:p>
            <a:r>
              <a:rPr lang="en-US"/>
              <a:t>Click to edit Master title style</a:t>
            </a:r>
          </a:p>
        </p:txBody>
      </p:sp>
      <p:sp>
        <p:nvSpPr>
          <p:cNvPr id="3" name="Content Placeholder 2"/>
          <p:cNvSpPr>
            <a:spLocks noGrp="1"/>
          </p:cNvSpPr>
          <p:nvPr>
            <p:ph idx="1"/>
          </p:nvPr>
        </p:nvSpPr>
        <p:spPr>
          <a:xfrm>
            <a:off x="12870184" y="873762"/>
            <a:ext cx="18402301" cy="18729961"/>
          </a:xfrm>
        </p:spPr>
        <p:txBody>
          <a:bodyPr/>
          <a:lstStyle>
            <a:lvl1pPr>
              <a:defRPr sz="10700"/>
            </a:lvl1pPr>
            <a:lvl2pPr>
              <a:defRPr sz="9400"/>
            </a:lvl2pPr>
            <a:lvl3pPr>
              <a:defRPr sz="8000"/>
            </a:lvl3pPr>
            <a:lvl4pPr>
              <a:defRPr sz="6700"/>
            </a:lvl4pPr>
            <a:lvl5pPr>
              <a:defRPr sz="6700"/>
            </a:lvl5pPr>
            <a:lvl6pPr>
              <a:defRPr sz="6700"/>
            </a:lvl6pPr>
            <a:lvl7pPr>
              <a:defRPr sz="6700"/>
            </a:lvl7pPr>
            <a:lvl8pPr>
              <a:defRPr sz="6700"/>
            </a:lvl8pPr>
            <a:lvl9pPr>
              <a:defRPr sz="6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6" cy="15011401"/>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1"/>
          </a:xfrm>
        </p:spPr>
        <p:txBody>
          <a:bodyPr anchor="b"/>
          <a:lstStyle>
            <a:lvl1pPr algn="l">
              <a:defRPr sz="67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0700"/>
            </a:lvl1pPr>
            <a:lvl2pPr marL="1528312" indent="0">
              <a:buNone/>
              <a:defRPr sz="9400"/>
            </a:lvl2pPr>
            <a:lvl3pPr marL="3056625" indent="0">
              <a:buNone/>
              <a:defRPr sz="8000"/>
            </a:lvl3pPr>
            <a:lvl4pPr marL="4584939" indent="0">
              <a:buNone/>
              <a:defRPr sz="6700"/>
            </a:lvl4pPr>
            <a:lvl5pPr marL="6113252" indent="0">
              <a:buNone/>
              <a:defRPr sz="6700"/>
            </a:lvl5pPr>
            <a:lvl6pPr marL="7641565" indent="0">
              <a:buNone/>
              <a:defRPr sz="6700"/>
            </a:lvl6pPr>
            <a:lvl7pPr marL="9169877" indent="0">
              <a:buNone/>
              <a:defRPr sz="6700"/>
            </a:lvl7pPr>
            <a:lvl8pPr marL="10698190" indent="0">
              <a:buNone/>
              <a:defRPr sz="6700"/>
            </a:lvl8pPr>
            <a:lvl9pPr marL="12226503" indent="0">
              <a:buNone/>
              <a:defRPr sz="6700"/>
            </a:lvl9pPr>
          </a:lstStyle>
          <a:p>
            <a:endParaRPr lang="en-US" dirty="0"/>
          </a:p>
        </p:txBody>
      </p:sp>
      <p:sp>
        <p:nvSpPr>
          <p:cNvPr id="4" name="Text Placeholder 3"/>
          <p:cNvSpPr>
            <a:spLocks noGrp="1"/>
          </p:cNvSpPr>
          <p:nvPr>
            <p:ph type="body" sz="half" idx="2"/>
          </p:nvPr>
        </p:nvSpPr>
        <p:spPr>
          <a:xfrm>
            <a:off x="6452236" y="17175482"/>
            <a:ext cx="19751040" cy="2575559"/>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5/5/2023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05666" tIns="152833" rIns="305666" bIns="152833" rtlCol="0" anchor="ctr">
            <a:normAutofit/>
          </a:bodyPr>
          <a:lstStyle/>
          <a:p>
            <a:r>
              <a:rPr lang="en-US"/>
              <a:t>Click to edit Master title style</a:t>
            </a:r>
          </a:p>
        </p:txBody>
      </p:sp>
      <p:sp>
        <p:nvSpPr>
          <p:cNvPr id="3" name="Text Placeholder 2"/>
          <p:cNvSpPr>
            <a:spLocks noGrp="1"/>
          </p:cNvSpPr>
          <p:nvPr>
            <p:ph type="body" idx="1"/>
          </p:nvPr>
        </p:nvSpPr>
        <p:spPr>
          <a:xfrm>
            <a:off x="1645920" y="5120643"/>
            <a:ext cx="29626560" cy="14483081"/>
          </a:xfrm>
          <a:prstGeom prst="rect">
            <a:avLst/>
          </a:prstGeom>
        </p:spPr>
        <p:txBody>
          <a:bodyPr vert="horz" lIns="305666" tIns="152833" rIns="305666" bIns="15283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05666" tIns="152833" rIns="305666" bIns="152833" rtlCol="0" anchor="ctr"/>
          <a:lstStyle>
            <a:lvl1pPr algn="l">
              <a:defRPr sz="4000">
                <a:solidFill>
                  <a:schemeClr val="tx1">
                    <a:tint val="75000"/>
                  </a:schemeClr>
                </a:solidFill>
              </a:defRPr>
            </a:lvl1pPr>
          </a:lstStyle>
          <a:p>
            <a:fld id="{E74FFE66-9EAA-4451-BACE-28066DEBF5AC}" type="datetimeFigureOut">
              <a:rPr lang="en-US" smtClean="0"/>
              <a:pPr/>
              <a:t>5/5/2023</a:t>
            </a:fld>
            <a:endParaRPr lang="en-US" dirty="0"/>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05666" tIns="152833" rIns="305666" bIns="152833" rtlCol="0" anchor="ctr"/>
          <a:lstStyle>
            <a:lvl1pPr algn="ctr">
              <a:defRPr sz="4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05666" tIns="152833" rIns="305666" bIns="152833" rtlCol="0" anchor="ctr"/>
          <a:lstStyle>
            <a:lvl1pPr algn="r">
              <a:defRPr sz="4000">
                <a:solidFill>
                  <a:schemeClr val="tx1">
                    <a:tint val="75000"/>
                  </a:schemeClr>
                </a:solidFill>
              </a:defRPr>
            </a:lvl1pPr>
          </a:lstStyle>
          <a:p>
            <a:fld id="{5420371F-1418-4C53-B005-2BB3E9216F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56625" rtl="0" eaLnBrk="1" latinLnBrk="0" hangingPunct="1">
        <a:spcBef>
          <a:spcPct val="0"/>
        </a:spcBef>
        <a:buNone/>
        <a:defRPr sz="14700" kern="1200">
          <a:solidFill>
            <a:schemeClr val="tx1"/>
          </a:solidFill>
          <a:latin typeface="+mj-lt"/>
          <a:ea typeface="+mj-ea"/>
          <a:cs typeface="+mj-cs"/>
        </a:defRPr>
      </a:lvl1pPr>
    </p:titleStyle>
    <p:bodyStyle>
      <a:lvl1pPr marL="1146234" indent="-1146234" algn="l" defTabSz="3056625" rtl="0" eaLnBrk="1" latinLnBrk="0" hangingPunct="1">
        <a:spcBef>
          <a:spcPct val="20000"/>
        </a:spcBef>
        <a:buFont typeface="Arial" pitchFamily="34" charset="0"/>
        <a:buChar char="•"/>
        <a:defRPr sz="10700" kern="1200">
          <a:solidFill>
            <a:schemeClr val="tx1"/>
          </a:solidFill>
          <a:latin typeface="+mn-lt"/>
          <a:ea typeface="+mn-ea"/>
          <a:cs typeface="+mn-cs"/>
        </a:defRPr>
      </a:lvl1pPr>
      <a:lvl2pPr marL="2483508" indent="-955196" algn="l" defTabSz="305662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820782" indent="-764157" algn="l" defTabSz="305662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49095"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77408"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405721"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934034"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462346"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90659"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56625" rtl="0" eaLnBrk="1" latinLnBrk="0" hangingPunct="1">
        <a:defRPr sz="6000" kern="1200">
          <a:solidFill>
            <a:schemeClr val="tx1"/>
          </a:solidFill>
          <a:latin typeface="+mn-lt"/>
          <a:ea typeface="+mn-ea"/>
          <a:cs typeface="+mn-cs"/>
        </a:defRPr>
      </a:lvl1pPr>
      <a:lvl2pPr marL="1528312" algn="l" defTabSz="3056625" rtl="0" eaLnBrk="1" latinLnBrk="0" hangingPunct="1">
        <a:defRPr sz="6000" kern="1200">
          <a:solidFill>
            <a:schemeClr val="tx1"/>
          </a:solidFill>
          <a:latin typeface="+mn-lt"/>
          <a:ea typeface="+mn-ea"/>
          <a:cs typeface="+mn-cs"/>
        </a:defRPr>
      </a:lvl2pPr>
      <a:lvl3pPr marL="3056625" algn="l" defTabSz="3056625" rtl="0" eaLnBrk="1" latinLnBrk="0" hangingPunct="1">
        <a:defRPr sz="6000" kern="1200">
          <a:solidFill>
            <a:schemeClr val="tx1"/>
          </a:solidFill>
          <a:latin typeface="+mn-lt"/>
          <a:ea typeface="+mn-ea"/>
          <a:cs typeface="+mn-cs"/>
        </a:defRPr>
      </a:lvl3pPr>
      <a:lvl4pPr marL="4584939" algn="l" defTabSz="3056625" rtl="0" eaLnBrk="1" latinLnBrk="0" hangingPunct="1">
        <a:defRPr sz="6000" kern="1200">
          <a:solidFill>
            <a:schemeClr val="tx1"/>
          </a:solidFill>
          <a:latin typeface="+mn-lt"/>
          <a:ea typeface="+mn-ea"/>
          <a:cs typeface="+mn-cs"/>
        </a:defRPr>
      </a:lvl4pPr>
      <a:lvl5pPr marL="6113252" algn="l" defTabSz="3056625" rtl="0" eaLnBrk="1" latinLnBrk="0" hangingPunct="1">
        <a:defRPr sz="6000" kern="1200">
          <a:solidFill>
            <a:schemeClr val="tx1"/>
          </a:solidFill>
          <a:latin typeface="+mn-lt"/>
          <a:ea typeface="+mn-ea"/>
          <a:cs typeface="+mn-cs"/>
        </a:defRPr>
      </a:lvl5pPr>
      <a:lvl6pPr marL="7641565" algn="l" defTabSz="3056625" rtl="0" eaLnBrk="1" latinLnBrk="0" hangingPunct="1">
        <a:defRPr sz="6000" kern="1200">
          <a:solidFill>
            <a:schemeClr val="tx1"/>
          </a:solidFill>
          <a:latin typeface="+mn-lt"/>
          <a:ea typeface="+mn-ea"/>
          <a:cs typeface="+mn-cs"/>
        </a:defRPr>
      </a:lvl6pPr>
      <a:lvl7pPr marL="9169877" algn="l" defTabSz="3056625" rtl="0" eaLnBrk="1" latinLnBrk="0" hangingPunct="1">
        <a:defRPr sz="6000" kern="1200">
          <a:solidFill>
            <a:schemeClr val="tx1"/>
          </a:solidFill>
          <a:latin typeface="+mn-lt"/>
          <a:ea typeface="+mn-ea"/>
          <a:cs typeface="+mn-cs"/>
        </a:defRPr>
      </a:lvl7pPr>
      <a:lvl8pPr marL="10698190" algn="l" defTabSz="3056625" rtl="0" eaLnBrk="1" latinLnBrk="0" hangingPunct="1">
        <a:defRPr sz="6000" kern="1200">
          <a:solidFill>
            <a:schemeClr val="tx1"/>
          </a:solidFill>
          <a:latin typeface="+mn-lt"/>
          <a:ea typeface="+mn-ea"/>
          <a:cs typeface="+mn-cs"/>
        </a:defRPr>
      </a:lvl8pPr>
      <a:lvl9pPr marL="12226503" algn="l" defTabSz="305662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 name="Rounded Rectangle 4">
            <a:extLst>
              <a:ext uri="{FF2B5EF4-FFF2-40B4-BE49-F238E27FC236}">
                <a16:creationId xmlns:a16="http://schemas.microsoft.com/office/drawing/2014/main" id="{D6FAECB2-8BD2-4515-9312-0F3BCBE7701C}"/>
              </a:ext>
            </a:extLst>
          </p:cNvPr>
          <p:cNvSpPr/>
          <p:nvPr/>
        </p:nvSpPr>
        <p:spPr>
          <a:xfrm>
            <a:off x="899160" y="394782"/>
            <a:ext cx="31089600" cy="690675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EEF8DF4-3ED7-42A2-A135-D46B142246EE}"/>
              </a:ext>
            </a:extLst>
          </p:cNvPr>
          <p:cNvSpPr/>
          <p:nvPr/>
        </p:nvSpPr>
        <p:spPr>
          <a:xfrm>
            <a:off x="9182378" y="1922301"/>
            <a:ext cx="14111136" cy="3139129"/>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sz="3200" b="1" dirty="0">
              <a:solidFill>
                <a:schemeClr val="tx1"/>
              </a:solidFill>
            </a:endParaRPr>
          </a:p>
        </p:txBody>
      </p:sp>
      <p:sp>
        <p:nvSpPr>
          <p:cNvPr id="4" name="Rectangle 3"/>
          <p:cNvSpPr/>
          <p:nvPr/>
        </p:nvSpPr>
        <p:spPr>
          <a:xfrm>
            <a:off x="4712860" y="626516"/>
            <a:ext cx="23383719" cy="1200329"/>
          </a:xfrm>
          <a:prstGeom prst="rect">
            <a:avLst/>
          </a:prstGeom>
        </p:spPr>
        <p:txBody>
          <a:bodyPr wrap="square">
            <a:spAutoFit/>
          </a:bodyPr>
          <a:lstStyle/>
          <a:p>
            <a:pPr algn="ctr"/>
            <a:r>
              <a:rPr lang="en-US" sz="7200" b="1" dirty="0">
                <a:latin typeface="Arial" pitchFamily="34" charset="0"/>
                <a:cs typeface="Arial" pitchFamily="34" charset="0"/>
              </a:rPr>
              <a:t>Grade 8 Unit 1: Storyline, Phenomena, and Segments</a:t>
            </a:r>
          </a:p>
        </p:txBody>
      </p:sp>
      <p:sp>
        <p:nvSpPr>
          <p:cNvPr id="147" name="Rounded Rectangle 4">
            <a:extLst>
              <a:ext uri="{FF2B5EF4-FFF2-40B4-BE49-F238E27FC236}">
                <a16:creationId xmlns:a16="http://schemas.microsoft.com/office/drawing/2014/main" id="{89301DA0-C07C-490A-921A-B8CDCD444E10}"/>
              </a:ext>
            </a:extLst>
          </p:cNvPr>
          <p:cNvSpPr/>
          <p:nvPr/>
        </p:nvSpPr>
        <p:spPr>
          <a:xfrm>
            <a:off x="859621" y="7391400"/>
            <a:ext cx="7499747"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5B107080-8E2E-49B2-B247-6080A843C732}"/>
              </a:ext>
            </a:extLst>
          </p:cNvPr>
          <p:cNvSpPr/>
          <p:nvPr/>
        </p:nvSpPr>
        <p:spPr>
          <a:xfrm>
            <a:off x="1284360" y="8077199"/>
            <a:ext cx="6858000" cy="29718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1: </a:t>
            </a:r>
            <a:r>
              <a:rPr lang="en-US" sz="2400" dirty="0">
                <a:solidFill>
                  <a:schemeClr val="tx1"/>
                </a:solidFill>
              </a:rPr>
              <a:t>Students measure contact forces in different situations and analyze data to support models about force relationships during collisions. Students will then design solutions to the problem of controlling damage during a collision.</a:t>
            </a:r>
          </a:p>
        </p:txBody>
      </p:sp>
      <p:sp>
        <p:nvSpPr>
          <p:cNvPr id="151" name="Rectangle 150">
            <a:extLst>
              <a:ext uri="{FF2B5EF4-FFF2-40B4-BE49-F238E27FC236}">
                <a16:creationId xmlns:a16="http://schemas.microsoft.com/office/drawing/2014/main" id="{8F9BED0E-CF11-42FD-BDD8-6BBAE38CC2CE}"/>
              </a:ext>
            </a:extLst>
          </p:cNvPr>
          <p:cNvSpPr/>
          <p:nvPr/>
        </p:nvSpPr>
        <p:spPr>
          <a:xfrm>
            <a:off x="1431696" y="1922301"/>
            <a:ext cx="7592824" cy="3163035"/>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sz="1000" b="1" dirty="0">
              <a:solidFill>
                <a:schemeClr val="tx1"/>
              </a:solidFill>
            </a:endParaRPr>
          </a:p>
          <a:p>
            <a:pPr algn="ctr">
              <a:lnSpc>
                <a:spcPct val="110000"/>
              </a:lnSpc>
            </a:pPr>
            <a:r>
              <a:rPr lang="en-US" sz="3200" b="1" dirty="0">
                <a:solidFill>
                  <a:schemeClr val="tx1"/>
                </a:solidFill>
              </a:rPr>
              <a:t>Storyline Overview</a:t>
            </a:r>
          </a:p>
          <a:p>
            <a:pPr algn="ctr">
              <a:lnSpc>
                <a:spcPct val="110000"/>
              </a:lnSpc>
            </a:pPr>
            <a:r>
              <a:rPr lang="en-US" sz="2400" dirty="0">
                <a:solidFill>
                  <a:schemeClr val="tx1"/>
                </a:solidFill>
                <a:latin typeface="Calibri" panose="020F0502020204030204" pitchFamily="34" charset="0"/>
              </a:rPr>
              <a:t>Students make sense of the key disciplinary ideas of forces (including gravitational forces), motion, and energy related to mass, and how these concepts can be used to explain phenomena including collisions, the changes in motion that result, and the effect of collisions on objects.</a:t>
            </a:r>
          </a:p>
          <a:p>
            <a:pPr algn="ctr">
              <a:lnSpc>
                <a:spcPct val="110000"/>
              </a:lnSpc>
            </a:pPr>
            <a:endParaRPr lang="en-US" sz="3200" b="1" dirty="0"/>
          </a:p>
        </p:txBody>
      </p:sp>
      <p:sp>
        <p:nvSpPr>
          <p:cNvPr id="120" name="Rounded Rectangle 4">
            <a:extLst>
              <a:ext uri="{FF2B5EF4-FFF2-40B4-BE49-F238E27FC236}">
                <a16:creationId xmlns:a16="http://schemas.microsoft.com/office/drawing/2014/main" id="{9560A376-2611-4752-B61F-A3F2EC8ECFBF}"/>
              </a:ext>
            </a:extLst>
          </p:cNvPr>
          <p:cNvSpPr/>
          <p:nvPr/>
        </p:nvSpPr>
        <p:spPr>
          <a:xfrm>
            <a:off x="8654040" y="7391400"/>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ounded Rectangle 4">
            <a:extLst>
              <a:ext uri="{FF2B5EF4-FFF2-40B4-BE49-F238E27FC236}">
                <a16:creationId xmlns:a16="http://schemas.microsoft.com/office/drawing/2014/main" id="{239A5F88-0150-4675-B180-DE2753ED5C73}"/>
              </a:ext>
            </a:extLst>
          </p:cNvPr>
          <p:cNvSpPr/>
          <p:nvPr/>
        </p:nvSpPr>
        <p:spPr>
          <a:xfrm>
            <a:off x="16480920" y="7391400"/>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ounded Rectangle 4">
            <a:extLst>
              <a:ext uri="{FF2B5EF4-FFF2-40B4-BE49-F238E27FC236}">
                <a16:creationId xmlns:a16="http://schemas.microsoft.com/office/drawing/2014/main" id="{2E34625C-2F96-40CC-895A-F3434493884A}"/>
              </a:ext>
            </a:extLst>
          </p:cNvPr>
          <p:cNvSpPr/>
          <p:nvPr/>
        </p:nvSpPr>
        <p:spPr>
          <a:xfrm>
            <a:off x="24307800" y="7391400"/>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FFD3CFFB-546B-4A74-B37C-2C5A044E6A55}"/>
              </a:ext>
            </a:extLst>
          </p:cNvPr>
          <p:cNvSpPr/>
          <p:nvPr/>
        </p:nvSpPr>
        <p:spPr>
          <a:xfrm>
            <a:off x="9096000" y="8077199"/>
            <a:ext cx="6858000" cy="29718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2: </a:t>
            </a:r>
            <a:r>
              <a:rPr lang="en-US" sz="2400" dirty="0">
                <a:solidFill>
                  <a:schemeClr val="tx1"/>
                </a:solidFill>
              </a:rPr>
              <a:t>Students develop explanations that describe the relationship between changes in an object's mass and changes in motion and models that include the sum of all forces acting on an object and the object's mass as a basis for predicting changes in the object’s motion. </a:t>
            </a:r>
          </a:p>
        </p:txBody>
      </p:sp>
      <p:sp>
        <p:nvSpPr>
          <p:cNvPr id="153" name="Rectangle 152">
            <a:extLst>
              <a:ext uri="{FF2B5EF4-FFF2-40B4-BE49-F238E27FC236}">
                <a16:creationId xmlns:a16="http://schemas.microsoft.com/office/drawing/2014/main" id="{A5DCA524-7674-42C2-8701-D0736F48D30F}"/>
              </a:ext>
            </a:extLst>
          </p:cNvPr>
          <p:cNvSpPr/>
          <p:nvPr/>
        </p:nvSpPr>
        <p:spPr>
          <a:xfrm>
            <a:off x="16907640" y="8077199"/>
            <a:ext cx="6858000" cy="29718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3:  </a:t>
            </a:r>
            <a:r>
              <a:rPr lang="en-US" sz="2400" dirty="0">
                <a:solidFill>
                  <a:schemeClr val="tx1"/>
                </a:solidFill>
              </a:rPr>
              <a:t>Students develop graphical representations of the relationships between mass and velocity and kinetic energy and use these representations as evidence in models of how kinetic energy changes during collisions, contributing to solutions to the problem of controlling damage during a collision.</a:t>
            </a:r>
          </a:p>
        </p:txBody>
      </p:sp>
      <p:sp>
        <p:nvSpPr>
          <p:cNvPr id="154" name="Rectangle 153">
            <a:extLst>
              <a:ext uri="{FF2B5EF4-FFF2-40B4-BE49-F238E27FC236}">
                <a16:creationId xmlns:a16="http://schemas.microsoft.com/office/drawing/2014/main" id="{22520375-70E5-4081-BEEB-B55DA97D4FF5}"/>
              </a:ext>
            </a:extLst>
          </p:cNvPr>
          <p:cNvSpPr/>
          <p:nvPr/>
        </p:nvSpPr>
        <p:spPr>
          <a:xfrm>
            <a:off x="24676049" y="8091811"/>
            <a:ext cx="6937321" cy="344720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10000"/>
              </a:lnSpc>
            </a:pPr>
            <a:r>
              <a:rPr lang="en-US" sz="2400" b="1" dirty="0">
                <a:solidFill>
                  <a:schemeClr val="tx1"/>
                </a:solidFill>
              </a:rPr>
              <a:t>Segment 4: </a:t>
            </a:r>
            <a:r>
              <a:rPr lang="en-US" sz="2400" dirty="0">
                <a:solidFill>
                  <a:schemeClr val="tx1"/>
                </a:solidFill>
              </a:rPr>
              <a:t>Students examine the effect and the size of gravitational forces on motion, and the effect of distance on the magnitude of gravitational forces. Students represent how the variables of distance and mass impact the motion of objects and engage in arguments involving gravitational interactions. Students then use their models to develop solutions of controlling damage during collisions. </a:t>
            </a:r>
          </a:p>
        </p:txBody>
      </p:sp>
      <p:sp>
        <p:nvSpPr>
          <p:cNvPr id="155" name="Rectangle 154">
            <a:extLst>
              <a:ext uri="{FF2B5EF4-FFF2-40B4-BE49-F238E27FC236}">
                <a16:creationId xmlns:a16="http://schemas.microsoft.com/office/drawing/2014/main" id="{AD4B2ADC-AEBE-491D-A42D-D8EE3B8282CA}"/>
              </a:ext>
            </a:extLst>
          </p:cNvPr>
          <p:cNvSpPr/>
          <p:nvPr/>
        </p:nvSpPr>
        <p:spPr>
          <a:xfrm>
            <a:off x="11507558" y="2012169"/>
            <a:ext cx="9511924" cy="595932"/>
          </a:xfrm>
          <a:prstGeom prst="rect">
            <a:avLst/>
          </a:prstGeom>
          <a:noFill/>
          <a:ln>
            <a:noFill/>
          </a:ln>
        </p:spPr>
        <p:txBody>
          <a:bodyPr wrap="square">
            <a:spAutoFit/>
          </a:bodyPr>
          <a:lstStyle/>
          <a:p>
            <a:pPr algn="ctr" defTabSz="914400">
              <a:lnSpc>
                <a:spcPct val="107000"/>
              </a:lnSpc>
              <a:spcAft>
                <a:spcPts val="800"/>
              </a:spcAft>
            </a:pPr>
            <a:r>
              <a:rPr lang="en-US" sz="3200" b="1" kern="0" dirty="0">
                <a:solidFill>
                  <a:prstClr val="black"/>
                </a:solidFill>
              </a:rPr>
              <a:t>Anchor Phenomenon</a:t>
            </a:r>
          </a:p>
        </p:txBody>
      </p:sp>
      <p:sp>
        <p:nvSpPr>
          <p:cNvPr id="156" name="Rectangle 155">
            <a:extLst>
              <a:ext uri="{FF2B5EF4-FFF2-40B4-BE49-F238E27FC236}">
                <a16:creationId xmlns:a16="http://schemas.microsoft.com/office/drawing/2014/main" id="{E3C2F6FE-93FA-406B-A0B3-70D77A0037FC}"/>
              </a:ext>
            </a:extLst>
          </p:cNvPr>
          <p:cNvSpPr/>
          <p:nvPr/>
        </p:nvSpPr>
        <p:spPr>
          <a:xfrm>
            <a:off x="9396151" y="2681577"/>
            <a:ext cx="13736457" cy="1920895"/>
          </a:xfrm>
          <a:prstGeom prst="rect">
            <a:avLst/>
          </a:prstGeom>
          <a:noFill/>
          <a:ln>
            <a:noFill/>
          </a:ln>
        </p:spPr>
        <p:txBody>
          <a:bodyPr wrap="square" numCol="1" spcCol="3108960">
            <a:noAutofit/>
          </a:bodyPr>
          <a:lstStyle/>
          <a:p>
            <a:pPr algn="ctr">
              <a:lnSpc>
                <a:spcPct val="110000"/>
              </a:lnSpc>
            </a:pPr>
            <a:r>
              <a:rPr lang="en-US" sz="2400" dirty="0">
                <a:effectLst/>
                <a:latin typeface="Calibri" panose="020F0502020204030204" pitchFamily="34" charset="0"/>
                <a:ea typeface="Calibri" panose="020F0502020204030204" pitchFamily="34" charset="0"/>
              </a:rPr>
              <a:t>In this unit, the anchor phenomenon is about the </a:t>
            </a:r>
            <a:r>
              <a:rPr lang="en-US" sz="2400" dirty="0">
                <a:latin typeface="Calibri" panose="020F0502020204030204" pitchFamily="34" charset="0"/>
                <a:ea typeface="Calibri" panose="020F0502020204030204" pitchFamily="34" charset="0"/>
              </a:rPr>
              <a:t>effects of </a:t>
            </a:r>
            <a:r>
              <a:rPr lang="en-US" sz="2400" dirty="0">
                <a:effectLst/>
                <a:latin typeface="Calibri" panose="020F0502020204030204" pitchFamily="34" charset="0"/>
                <a:ea typeface="Calibri" panose="020F0502020204030204" pitchFamily="34" charset="0"/>
              </a:rPr>
              <a:t>collisions between objects. The teacher may start with an image </a:t>
            </a:r>
            <a:r>
              <a:rPr lang="en-US" sz="2400" dirty="0">
                <a:latin typeface="Calibri" panose="020F0502020204030204" pitchFamily="34" charset="0"/>
                <a:ea typeface="Calibri" panose="020F0502020204030204" pitchFamily="34" charset="0"/>
              </a:rPr>
              <a:t>or video </a:t>
            </a:r>
            <a:r>
              <a:rPr lang="en-US" sz="2400" dirty="0">
                <a:effectLst/>
                <a:latin typeface="Calibri" panose="020F0502020204030204" pitchFamily="34" charset="0"/>
                <a:ea typeface="Calibri" panose="020F0502020204030204" pitchFamily="34" charset="0"/>
              </a:rPr>
              <a:t>of a collision in a sport (e.g., a ball and person, golf club, ground, etc.). An image or video can be a starting point for discussions about collisions in various sports, the effects of those collisions on an object’s motion, and the factors that affect the forces and changes in motion.</a:t>
            </a:r>
            <a:br>
              <a:rPr lang="en-US" sz="2400" dirty="0">
                <a:effectLst/>
                <a:latin typeface="Calibri" panose="020F0502020204030204" pitchFamily="34" charset="0"/>
                <a:ea typeface="Calibri" panose="020F0502020204030204" pitchFamily="34" charset="0"/>
              </a:rPr>
            </a:br>
            <a:endParaRPr lang="en-US" sz="2400" b="1" kern="0" dirty="0">
              <a:solidFill>
                <a:prstClr val="black"/>
              </a:solidFill>
            </a:endParaRPr>
          </a:p>
        </p:txBody>
      </p:sp>
      <p:sp>
        <p:nvSpPr>
          <p:cNvPr id="24" name="Freeform: Shape 23">
            <a:extLst>
              <a:ext uri="{FF2B5EF4-FFF2-40B4-BE49-F238E27FC236}">
                <a16:creationId xmlns:a16="http://schemas.microsoft.com/office/drawing/2014/main" id="{934A1296-8178-4342-A3C0-28B67EE88145}"/>
              </a:ext>
            </a:extLst>
          </p:cNvPr>
          <p:cNvSpPr/>
          <p:nvPr/>
        </p:nvSpPr>
        <p:spPr>
          <a:xfrm>
            <a:off x="1886078" y="11599224"/>
            <a:ext cx="5674194" cy="9053140"/>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4194" h="10573742">
                <a:moveTo>
                  <a:pt x="2070356" y="35972"/>
                </a:moveTo>
                <a:cubicBezTo>
                  <a:pt x="3184781" y="-35837"/>
                  <a:pt x="5396698" y="-136705"/>
                  <a:pt x="5413631" y="1234585"/>
                </a:cubicBezTo>
                <a:cubicBezTo>
                  <a:pt x="5430564" y="2605875"/>
                  <a:pt x="-43136" y="2422778"/>
                  <a:pt x="256" y="3190780"/>
                </a:cubicBezTo>
                <a:cubicBezTo>
                  <a:pt x="43648" y="3958782"/>
                  <a:pt x="5635881" y="4447317"/>
                  <a:pt x="5673981" y="5842599"/>
                </a:cubicBezTo>
                <a:cubicBezTo>
                  <a:pt x="5712081" y="7237881"/>
                  <a:pt x="647956" y="7970507"/>
                  <a:pt x="114556" y="8759010"/>
                </a:cubicBezTo>
                <a:cubicBezTo>
                  <a:pt x="-418844" y="9547513"/>
                  <a:pt x="1746506" y="10586789"/>
                  <a:pt x="2473581" y="1057361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6FB19029-3D63-4418-B6DE-657B522469C8}"/>
              </a:ext>
            </a:extLst>
          </p:cNvPr>
          <p:cNvSpPr/>
          <p:nvPr/>
        </p:nvSpPr>
        <p:spPr>
          <a:xfrm>
            <a:off x="4279359" y="19736997"/>
            <a:ext cx="3764280" cy="137160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latin typeface="Calibri" panose="020F0502020204030204" pitchFamily="34" charset="0"/>
                <a:cs typeface="Arial" panose="020B0604020202020204" pitchFamily="34" charset="0"/>
              </a:rPr>
              <a:t>Design a water powered rocket based on Newtons’ third law</a:t>
            </a:r>
          </a:p>
        </p:txBody>
      </p:sp>
      <p:sp>
        <p:nvSpPr>
          <p:cNvPr id="160" name="Rectangle 159">
            <a:extLst>
              <a:ext uri="{FF2B5EF4-FFF2-40B4-BE49-F238E27FC236}">
                <a16:creationId xmlns:a16="http://schemas.microsoft.com/office/drawing/2014/main" id="{E396E7D9-954F-4A10-A818-2C20E669C67B}"/>
              </a:ext>
            </a:extLst>
          </p:cNvPr>
          <p:cNvSpPr/>
          <p:nvPr/>
        </p:nvSpPr>
        <p:spPr>
          <a:xfrm>
            <a:off x="1031012" y="17293813"/>
            <a:ext cx="3973980" cy="217721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latin typeface="Calibri" panose="020F0502020204030204" pitchFamily="34" charset="0"/>
                <a:cs typeface="Arial" panose="020B0604020202020204" pitchFamily="34" charset="0"/>
              </a:rPr>
              <a:t>Use Newton’s third law to revise initial explanation of collision presented in  anchoring phenomenon</a:t>
            </a:r>
          </a:p>
        </p:txBody>
      </p:sp>
      <p:sp>
        <p:nvSpPr>
          <p:cNvPr id="161" name="Rectangle 160">
            <a:extLst>
              <a:ext uri="{FF2B5EF4-FFF2-40B4-BE49-F238E27FC236}">
                <a16:creationId xmlns:a16="http://schemas.microsoft.com/office/drawing/2014/main" id="{D8D5CE0D-C968-4978-8936-6B64877FB3DA}"/>
              </a:ext>
            </a:extLst>
          </p:cNvPr>
          <p:cNvSpPr/>
          <p:nvPr/>
        </p:nvSpPr>
        <p:spPr>
          <a:xfrm>
            <a:off x="3334360" y="14630400"/>
            <a:ext cx="4833521" cy="228361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latin typeface="Calibri" panose="020F0502020204030204" pitchFamily="34" charset="0"/>
                <a:cs typeface="Arial" panose="020B0604020202020204" pitchFamily="34" charset="0"/>
              </a:rPr>
              <a:t>Carry out investigations to obtain evidence about equal and opposite forces</a:t>
            </a:r>
          </a:p>
        </p:txBody>
      </p:sp>
      <p:sp>
        <p:nvSpPr>
          <p:cNvPr id="162" name="Rectangle 161">
            <a:extLst>
              <a:ext uri="{FF2B5EF4-FFF2-40B4-BE49-F238E27FC236}">
                <a16:creationId xmlns:a16="http://schemas.microsoft.com/office/drawing/2014/main" id="{6F2F31F0-4193-4435-ACBB-0D98CD2D8E03}"/>
              </a:ext>
            </a:extLst>
          </p:cNvPr>
          <p:cNvSpPr/>
          <p:nvPr/>
        </p:nvSpPr>
        <p:spPr>
          <a:xfrm>
            <a:off x="4139064" y="12520385"/>
            <a:ext cx="3973980" cy="156403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latin typeface="Calibri" panose="020F0502020204030204" pitchFamily="34" charset="0"/>
                <a:cs typeface="Arial" panose="020B0604020202020204" pitchFamily="34" charset="0"/>
              </a:rPr>
              <a:t>Analyze data to explain relationships of direction and magnitude of forces</a:t>
            </a:r>
          </a:p>
        </p:txBody>
      </p:sp>
      <p:sp>
        <p:nvSpPr>
          <p:cNvPr id="164" name="Rectangle 163">
            <a:extLst>
              <a:ext uri="{FF2B5EF4-FFF2-40B4-BE49-F238E27FC236}">
                <a16:creationId xmlns:a16="http://schemas.microsoft.com/office/drawing/2014/main" id="{6F9DCA50-8065-43AB-AAAF-3FA3D31F9632}"/>
              </a:ext>
            </a:extLst>
          </p:cNvPr>
          <p:cNvSpPr/>
          <p:nvPr/>
        </p:nvSpPr>
        <p:spPr>
          <a:xfrm>
            <a:off x="1017751" y="11237258"/>
            <a:ext cx="2968274" cy="2659125"/>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Develop an initial model that explains the collision presented in the anchoring phenomenon</a:t>
            </a:r>
            <a:endParaRPr lang="en-US" sz="2400" dirty="0">
              <a:solidFill>
                <a:schemeClr val="tx1"/>
              </a:solidFill>
            </a:endParaRPr>
          </a:p>
        </p:txBody>
      </p:sp>
      <p:sp>
        <p:nvSpPr>
          <p:cNvPr id="28" name="Rectangle 27">
            <a:extLst>
              <a:ext uri="{FF2B5EF4-FFF2-40B4-BE49-F238E27FC236}">
                <a16:creationId xmlns:a16="http://schemas.microsoft.com/office/drawing/2014/main" id="{5E57896E-F845-45A4-84D5-1CE0DB3886B0}"/>
              </a:ext>
            </a:extLst>
          </p:cNvPr>
          <p:cNvSpPr/>
          <p:nvPr/>
        </p:nvSpPr>
        <p:spPr>
          <a:xfrm>
            <a:off x="23463280" y="1922301"/>
            <a:ext cx="8124690" cy="3177964"/>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200" b="1" dirty="0">
                <a:solidFill>
                  <a:schemeClr val="tx1"/>
                </a:solidFill>
              </a:rPr>
              <a:t>Measurement Target</a:t>
            </a:r>
          </a:p>
          <a:p>
            <a:pPr algn="ctr">
              <a:lnSpc>
                <a:spcPct val="110000"/>
              </a:lnSpc>
            </a:pPr>
            <a:r>
              <a:rPr lang="en-US" sz="2400" dirty="0">
                <a:solidFill>
                  <a:schemeClr val="tx1"/>
                </a:solidFill>
                <a:latin typeface="Calibri" panose="020F0502020204030204" pitchFamily="34" charset="0"/>
              </a:rPr>
              <a:t>Students are able to apply science and engineering practices with emphasis on planning investigations related to the scale of motion of an object and interactions between objects and constructing and interpreting graphical displays of data in support of an argument to explain interactions between energy, forces, and motion in a system. </a:t>
            </a:r>
          </a:p>
        </p:txBody>
      </p:sp>
      <p:sp>
        <p:nvSpPr>
          <p:cNvPr id="30" name="Rectangle 29">
            <a:extLst>
              <a:ext uri="{FF2B5EF4-FFF2-40B4-BE49-F238E27FC236}">
                <a16:creationId xmlns:a16="http://schemas.microsoft.com/office/drawing/2014/main" id="{0C58839F-90DD-40A9-A7B7-8CCB81DB136A}"/>
              </a:ext>
            </a:extLst>
          </p:cNvPr>
          <p:cNvSpPr/>
          <p:nvPr/>
        </p:nvSpPr>
        <p:spPr>
          <a:xfrm>
            <a:off x="6609063" y="5224036"/>
            <a:ext cx="19434188" cy="1937343"/>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200" b="1" dirty="0">
                <a:solidFill>
                  <a:schemeClr val="tx1"/>
                </a:solidFill>
              </a:rPr>
              <a:t>Relationship to Prior and Subsequent Learning</a:t>
            </a:r>
          </a:p>
          <a:p>
            <a:pPr algn="ctr">
              <a:lnSpc>
                <a:spcPct val="110000"/>
              </a:lnSpc>
            </a:pPr>
            <a:r>
              <a:rPr lang="en-US" sz="2400" dirty="0">
                <a:solidFill>
                  <a:schemeClr val="tx1"/>
                </a:solidFill>
                <a:latin typeface="Calibri" panose="020F0502020204030204" pitchFamily="34" charset="0"/>
              </a:rPr>
              <a:t>Unit 1 focuses on forces and energy. Unit 2 focuses on space systems, especially those within the sun / Earth / moon system and across the solar system, with particular focus on the role of gravitational forces on motion. By building familiarity with ideas related to forces and motion early in the year, students are prepared to put their knowledge to work in various physical system settings in later units. </a:t>
            </a:r>
          </a:p>
        </p:txBody>
      </p:sp>
      <p:sp>
        <p:nvSpPr>
          <p:cNvPr id="31" name="Freeform: Shape 30">
            <a:extLst>
              <a:ext uri="{FF2B5EF4-FFF2-40B4-BE49-F238E27FC236}">
                <a16:creationId xmlns:a16="http://schemas.microsoft.com/office/drawing/2014/main" id="{9D30BD81-05F1-4089-94CA-78510DBCE0A6}"/>
              </a:ext>
            </a:extLst>
          </p:cNvPr>
          <p:cNvSpPr/>
          <p:nvPr/>
        </p:nvSpPr>
        <p:spPr>
          <a:xfrm>
            <a:off x="9805740" y="11599224"/>
            <a:ext cx="5674194" cy="9053140"/>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4194" h="10573742">
                <a:moveTo>
                  <a:pt x="2070356" y="35972"/>
                </a:moveTo>
                <a:cubicBezTo>
                  <a:pt x="3184781" y="-35837"/>
                  <a:pt x="5396698" y="-136705"/>
                  <a:pt x="5413631" y="1234585"/>
                </a:cubicBezTo>
                <a:cubicBezTo>
                  <a:pt x="5430564" y="2605875"/>
                  <a:pt x="-43136" y="2422778"/>
                  <a:pt x="256" y="3190780"/>
                </a:cubicBezTo>
                <a:cubicBezTo>
                  <a:pt x="43648" y="3958782"/>
                  <a:pt x="5635881" y="4447317"/>
                  <a:pt x="5673981" y="5842599"/>
                </a:cubicBezTo>
                <a:cubicBezTo>
                  <a:pt x="5712081" y="7237881"/>
                  <a:pt x="647956" y="7970507"/>
                  <a:pt x="114556" y="8759010"/>
                </a:cubicBezTo>
                <a:cubicBezTo>
                  <a:pt x="-418844" y="9547513"/>
                  <a:pt x="1746506" y="10586789"/>
                  <a:pt x="2473581" y="1057361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D9974614-8665-4503-82E1-190365D668F3}"/>
              </a:ext>
            </a:extLst>
          </p:cNvPr>
          <p:cNvSpPr/>
          <p:nvPr/>
        </p:nvSpPr>
        <p:spPr>
          <a:xfrm>
            <a:off x="10846044" y="19469574"/>
            <a:ext cx="4779810" cy="194070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Use Newton’s second law to revise the explanation of collision presented in the anchoring phenomenon</a:t>
            </a:r>
          </a:p>
        </p:txBody>
      </p:sp>
      <p:sp>
        <p:nvSpPr>
          <p:cNvPr id="34" name="Rectangle 33">
            <a:extLst>
              <a:ext uri="{FF2B5EF4-FFF2-40B4-BE49-F238E27FC236}">
                <a16:creationId xmlns:a16="http://schemas.microsoft.com/office/drawing/2014/main" id="{7C4A7AFF-C9A9-4946-9636-939C7FF27B16}"/>
              </a:ext>
            </a:extLst>
          </p:cNvPr>
          <p:cNvSpPr/>
          <p:nvPr/>
        </p:nvSpPr>
        <p:spPr>
          <a:xfrm>
            <a:off x="12469743" y="15491788"/>
            <a:ext cx="3607259" cy="1568835"/>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Refine the model of a collision to include masses</a:t>
            </a:r>
          </a:p>
        </p:txBody>
      </p:sp>
      <p:sp>
        <p:nvSpPr>
          <p:cNvPr id="36" name="Rectangle 35">
            <a:extLst>
              <a:ext uri="{FF2B5EF4-FFF2-40B4-BE49-F238E27FC236}">
                <a16:creationId xmlns:a16="http://schemas.microsoft.com/office/drawing/2014/main" id="{4CA1BBEB-B3D4-4E7F-BA81-148861D7285C}"/>
              </a:ext>
            </a:extLst>
          </p:cNvPr>
          <p:cNvSpPr/>
          <p:nvPr/>
        </p:nvSpPr>
        <p:spPr>
          <a:xfrm>
            <a:off x="9038885" y="13638465"/>
            <a:ext cx="3973980" cy="156403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Examine the relation of sum of forces and mass on motion</a:t>
            </a:r>
          </a:p>
        </p:txBody>
      </p:sp>
      <p:sp>
        <p:nvSpPr>
          <p:cNvPr id="37" name="Rectangle 36">
            <a:extLst>
              <a:ext uri="{FF2B5EF4-FFF2-40B4-BE49-F238E27FC236}">
                <a16:creationId xmlns:a16="http://schemas.microsoft.com/office/drawing/2014/main" id="{DA0C7401-2E54-4DE0-8F04-BFEA7AEEE04F}"/>
              </a:ext>
            </a:extLst>
          </p:cNvPr>
          <p:cNvSpPr/>
          <p:nvPr/>
        </p:nvSpPr>
        <p:spPr>
          <a:xfrm>
            <a:off x="8870337" y="11238713"/>
            <a:ext cx="2968274" cy="177818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latin typeface="Calibri" panose="020F0502020204030204" pitchFamily="34" charset="0"/>
                <a:cs typeface="Arial" panose="020B0604020202020204" pitchFamily="34" charset="0"/>
              </a:rPr>
              <a:t>Carry out investigations involving changing motions and forces</a:t>
            </a:r>
          </a:p>
        </p:txBody>
      </p:sp>
      <p:sp>
        <p:nvSpPr>
          <p:cNvPr id="38" name="Freeform: Shape 37">
            <a:extLst>
              <a:ext uri="{FF2B5EF4-FFF2-40B4-BE49-F238E27FC236}">
                <a16:creationId xmlns:a16="http://schemas.microsoft.com/office/drawing/2014/main" id="{3C081CF1-FD24-437D-88DF-CE7E320C537E}"/>
              </a:ext>
            </a:extLst>
          </p:cNvPr>
          <p:cNvSpPr/>
          <p:nvPr/>
        </p:nvSpPr>
        <p:spPr>
          <a:xfrm>
            <a:off x="17652451" y="11816897"/>
            <a:ext cx="5674194" cy="9053140"/>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4194" h="10573742">
                <a:moveTo>
                  <a:pt x="2070356" y="35972"/>
                </a:moveTo>
                <a:cubicBezTo>
                  <a:pt x="3184781" y="-35837"/>
                  <a:pt x="5396698" y="-136705"/>
                  <a:pt x="5413631" y="1234585"/>
                </a:cubicBezTo>
                <a:cubicBezTo>
                  <a:pt x="5430564" y="2605875"/>
                  <a:pt x="-43136" y="2422778"/>
                  <a:pt x="256" y="3190780"/>
                </a:cubicBezTo>
                <a:cubicBezTo>
                  <a:pt x="43648" y="3958782"/>
                  <a:pt x="5635881" y="4447317"/>
                  <a:pt x="5673981" y="5842599"/>
                </a:cubicBezTo>
                <a:cubicBezTo>
                  <a:pt x="5712081" y="7237881"/>
                  <a:pt x="647956" y="7970507"/>
                  <a:pt x="114556" y="8759010"/>
                </a:cubicBezTo>
                <a:cubicBezTo>
                  <a:pt x="-418844" y="9547513"/>
                  <a:pt x="1746506" y="10586789"/>
                  <a:pt x="2473581" y="1057361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42B1BC00-D6BE-4E9B-8562-DAE7C6BCB9E6}"/>
              </a:ext>
            </a:extLst>
          </p:cNvPr>
          <p:cNvSpPr/>
          <p:nvPr/>
        </p:nvSpPr>
        <p:spPr>
          <a:xfrm>
            <a:off x="18388338" y="18957420"/>
            <a:ext cx="4914189" cy="241286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Use the relationship between mass and kinetic energy to revise the explanation of collision presented in the anchoring phenomenon</a:t>
            </a:r>
          </a:p>
        </p:txBody>
      </p:sp>
      <p:sp>
        <p:nvSpPr>
          <p:cNvPr id="41" name="Rectangle 40">
            <a:extLst>
              <a:ext uri="{FF2B5EF4-FFF2-40B4-BE49-F238E27FC236}">
                <a16:creationId xmlns:a16="http://schemas.microsoft.com/office/drawing/2014/main" id="{EF055164-1CCC-4267-BB1A-23B5F5B2421E}"/>
              </a:ext>
            </a:extLst>
          </p:cNvPr>
          <p:cNvSpPr/>
          <p:nvPr/>
        </p:nvSpPr>
        <p:spPr>
          <a:xfrm>
            <a:off x="19992796" y="16276206"/>
            <a:ext cx="3973980" cy="194070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Create models of (1) mass and energy and (2) speed and energy</a:t>
            </a:r>
          </a:p>
        </p:txBody>
      </p:sp>
      <p:sp>
        <p:nvSpPr>
          <p:cNvPr id="43" name="Rectangle 42">
            <a:extLst>
              <a:ext uri="{FF2B5EF4-FFF2-40B4-BE49-F238E27FC236}">
                <a16:creationId xmlns:a16="http://schemas.microsoft.com/office/drawing/2014/main" id="{C0AE736C-E41A-44B3-B00A-CEDA5391482A}"/>
              </a:ext>
            </a:extLst>
          </p:cNvPr>
          <p:cNvSpPr/>
          <p:nvPr/>
        </p:nvSpPr>
        <p:spPr>
          <a:xfrm>
            <a:off x="19730901" y="13391977"/>
            <a:ext cx="3973980" cy="195658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Obtain and communicate information about the relations between mass and kinetic energy</a:t>
            </a:r>
          </a:p>
        </p:txBody>
      </p:sp>
      <p:sp>
        <p:nvSpPr>
          <p:cNvPr id="44" name="Rectangle 43">
            <a:extLst>
              <a:ext uri="{FF2B5EF4-FFF2-40B4-BE49-F238E27FC236}">
                <a16:creationId xmlns:a16="http://schemas.microsoft.com/office/drawing/2014/main" id="{8F5D24BC-C379-4F6C-A53F-D8EC301196C9}"/>
              </a:ext>
            </a:extLst>
          </p:cNvPr>
          <p:cNvSpPr/>
          <p:nvPr/>
        </p:nvSpPr>
        <p:spPr>
          <a:xfrm>
            <a:off x="16688436" y="11275826"/>
            <a:ext cx="3499464" cy="168965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how speed and mass affect the motion and energy of an object</a:t>
            </a:r>
          </a:p>
        </p:txBody>
      </p:sp>
      <p:sp>
        <p:nvSpPr>
          <p:cNvPr id="45" name="Freeform: Shape 44">
            <a:extLst>
              <a:ext uri="{FF2B5EF4-FFF2-40B4-BE49-F238E27FC236}">
                <a16:creationId xmlns:a16="http://schemas.microsoft.com/office/drawing/2014/main" id="{545B1CFE-9E8B-47F2-BC3D-7ADE14FC6592}"/>
              </a:ext>
            </a:extLst>
          </p:cNvPr>
          <p:cNvSpPr/>
          <p:nvPr/>
        </p:nvSpPr>
        <p:spPr>
          <a:xfrm>
            <a:off x="25296922" y="12120652"/>
            <a:ext cx="5732969" cy="8394670"/>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94741 w 5698379"/>
              <a:gd name="connsiteY0" fmla="*/ 35972 h 10573665"/>
              <a:gd name="connsiteX1" fmla="*/ 5438016 w 5698379"/>
              <a:gd name="connsiteY1" fmla="*/ 1234585 h 10573665"/>
              <a:gd name="connsiteX2" fmla="*/ 24641 w 5698379"/>
              <a:gd name="connsiteY2" fmla="*/ 3190780 h 10573665"/>
              <a:gd name="connsiteX3" fmla="*/ 5698366 w 5698379"/>
              <a:gd name="connsiteY3" fmla="*/ 5842599 h 10573665"/>
              <a:gd name="connsiteX4" fmla="*/ 81791 w 5698379"/>
              <a:gd name="connsiteY4" fmla="*/ 6990159 h 10573665"/>
              <a:gd name="connsiteX5" fmla="*/ 2497966 w 5698379"/>
              <a:gd name="connsiteY5" fmla="*/ 10573619 h 10573665"/>
              <a:gd name="connsiteX0" fmla="*/ 2093867 w 5697505"/>
              <a:gd name="connsiteY0" fmla="*/ 35972 h 8738150"/>
              <a:gd name="connsiteX1" fmla="*/ 5437142 w 5697505"/>
              <a:gd name="connsiteY1" fmla="*/ 1234585 h 8738150"/>
              <a:gd name="connsiteX2" fmla="*/ 23767 w 5697505"/>
              <a:gd name="connsiteY2" fmla="*/ 3190780 h 8738150"/>
              <a:gd name="connsiteX3" fmla="*/ 5697492 w 5697505"/>
              <a:gd name="connsiteY3" fmla="*/ 5842599 h 8738150"/>
              <a:gd name="connsiteX4" fmla="*/ 80917 w 5697505"/>
              <a:gd name="connsiteY4" fmla="*/ 6990159 h 8738150"/>
              <a:gd name="connsiteX5" fmla="*/ 2525667 w 5697505"/>
              <a:gd name="connsiteY5" fmla="*/ 8738018 h 8738150"/>
              <a:gd name="connsiteX0" fmla="*/ 2093867 w 5697505"/>
              <a:gd name="connsiteY0" fmla="*/ 35972 h 8861069"/>
              <a:gd name="connsiteX1" fmla="*/ 5437142 w 5697505"/>
              <a:gd name="connsiteY1" fmla="*/ 1234585 h 8861069"/>
              <a:gd name="connsiteX2" fmla="*/ 23767 w 5697505"/>
              <a:gd name="connsiteY2" fmla="*/ 3190780 h 8861069"/>
              <a:gd name="connsiteX3" fmla="*/ 5697492 w 5697505"/>
              <a:gd name="connsiteY3" fmla="*/ 5842599 h 8861069"/>
              <a:gd name="connsiteX4" fmla="*/ 80917 w 5697505"/>
              <a:gd name="connsiteY4" fmla="*/ 6990159 h 8861069"/>
              <a:gd name="connsiteX5" fmla="*/ 2525667 w 5697505"/>
              <a:gd name="connsiteY5" fmla="*/ 8738018 h 8861069"/>
              <a:gd name="connsiteX6" fmla="*/ 2518654 w 5697505"/>
              <a:gd name="connsiteY6" fmla="*/ 8715002 h 8861069"/>
              <a:gd name="connsiteX0" fmla="*/ 2093867 w 5697505"/>
              <a:gd name="connsiteY0" fmla="*/ 35972 h 9304845"/>
              <a:gd name="connsiteX1" fmla="*/ 5437142 w 5697505"/>
              <a:gd name="connsiteY1" fmla="*/ 1234585 h 9304845"/>
              <a:gd name="connsiteX2" fmla="*/ 23767 w 5697505"/>
              <a:gd name="connsiteY2" fmla="*/ 3190780 h 9304845"/>
              <a:gd name="connsiteX3" fmla="*/ 5697492 w 5697505"/>
              <a:gd name="connsiteY3" fmla="*/ 5842599 h 9304845"/>
              <a:gd name="connsiteX4" fmla="*/ 80917 w 5697505"/>
              <a:gd name="connsiteY4" fmla="*/ 6990159 h 9304845"/>
              <a:gd name="connsiteX5" fmla="*/ 2525667 w 5697505"/>
              <a:gd name="connsiteY5" fmla="*/ 8738018 h 9304845"/>
              <a:gd name="connsiteX6" fmla="*/ 4797830 w 5697505"/>
              <a:gd name="connsiteY6" fmla="*/ 9304786 h 9304845"/>
              <a:gd name="connsiteX0" fmla="*/ 2070357 w 5673995"/>
              <a:gd name="connsiteY0" fmla="*/ 35972 h 9304841"/>
              <a:gd name="connsiteX1" fmla="*/ 5413632 w 5673995"/>
              <a:gd name="connsiteY1" fmla="*/ 1234585 h 9304841"/>
              <a:gd name="connsiteX2" fmla="*/ 257 w 5673995"/>
              <a:gd name="connsiteY2" fmla="*/ 3190780 h 9304841"/>
              <a:gd name="connsiteX3" fmla="*/ 5673982 w 5673995"/>
              <a:gd name="connsiteY3" fmla="*/ 5842599 h 9304841"/>
              <a:gd name="connsiteX4" fmla="*/ 57407 w 5673995"/>
              <a:gd name="connsiteY4" fmla="*/ 6990159 h 9304841"/>
              <a:gd name="connsiteX5" fmla="*/ 5095232 w 5673995"/>
              <a:gd name="connsiteY5" fmla="*/ 8722078 h 9304841"/>
              <a:gd name="connsiteX6" fmla="*/ 4774320 w 5673995"/>
              <a:gd name="connsiteY6" fmla="*/ 9304786 h 9304841"/>
              <a:gd name="connsiteX0" fmla="*/ 2070357 w 5673995"/>
              <a:gd name="connsiteY0" fmla="*/ 35972 h 10069926"/>
              <a:gd name="connsiteX1" fmla="*/ 5413632 w 5673995"/>
              <a:gd name="connsiteY1" fmla="*/ 1234585 h 10069926"/>
              <a:gd name="connsiteX2" fmla="*/ 257 w 5673995"/>
              <a:gd name="connsiteY2" fmla="*/ 3190780 h 10069926"/>
              <a:gd name="connsiteX3" fmla="*/ 5673982 w 5673995"/>
              <a:gd name="connsiteY3" fmla="*/ 5842599 h 10069926"/>
              <a:gd name="connsiteX4" fmla="*/ 57407 w 5673995"/>
              <a:gd name="connsiteY4" fmla="*/ 6990159 h 10069926"/>
              <a:gd name="connsiteX5" fmla="*/ 5095232 w 5673995"/>
              <a:gd name="connsiteY5" fmla="*/ 8722078 h 10069926"/>
              <a:gd name="connsiteX6" fmla="*/ 3000111 w 5673995"/>
              <a:gd name="connsiteY6" fmla="*/ 10069910 h 10069926"/>
              <a:gd name="connsiteX0" fmla="*/ 2070414 w 5674052"/>
              <a:gd name="connsiteY0" fmla="*/ 147356 h 10181310"/>
              <a:gd name="connsiteX1" fmla="*/ 5386394 w 5674052"/>
              <a:gd name="connsiteY1" fmla="*/ 947466 h 10181310"/>
              <a:gd name="connsiteX2" fmla="*/ 314 w 5674052"/>
              <a:gd name="connsiteY2" fmla="*/ 3302164 h 10181310"/>
              <a:gd name="connsiteX3" fmla="*/ 5674039 w 5674052"/>
              <a:gd name="connsiteY3" fmla="*/ 5953983 h 10181310"/>
              <a:gd name="connsiteX4" fmla="*/ 57464 w 5674052"/>
              <a:gd name="connsiteY4" fmla="*/ 7101543 h 10181310"/>
              <a:gd name="connsiteX5" fmla="*/ 5095289 w 5674052"/>
              <a:gd name="connsiteY5" fmla="*/ 8833462 h 10181310"/>
              <a:gd name="connsiteX6" fmla="*/ 3000168 w 5674052"/>
              <a:gd name="connsiteY6" fmla="*/ 10181294 h 10181310"/>
              <a:gd name="connsiteX0" fmla="*/ 2029492 w 5674074"/>
              <a:gd name="connsiteY0" fmla="*/ 6124 h 10311059"/>
              <a:gd name="connsiteX1" fmla="*/ 5386416 w 5674074"/>
              <a:gd name="connsiteY1" fmla="*/ 1077215 h 10311059"/>
              <a:gd name="connsiteX2" fmla="*/ 336 w 5674074"/>
              <a:gd name="connsiteY2" fmla="*/ 3431913 h 10311059"/>
              <a:gd name="connsiteX3" fmla="*/ 5674061 w 5674074"/>
              <a:gd name="connsiteY3" fmla="*/ 6083732 h 10311059"/>
              <a:gd name="connsiteX4" fmla="*/ 57486 w 5674074"/>
              <a:gd name="connsiteY4" fmla="*/ 7231292 h 10311059"/>
              <a:gd name="connsiteX5" fmla="*/ 5095311 w 5674074"/>
              <a:gd name="connsiteY5" fmla="*/ 8963211 h 10311059"/>
              <a:gd name="connsiteX6" fmla="*/ 3000190 w 5674074"/>
              <a:gd name="connsiteY6" fmla="*/ 10311043 h 10311059"/>
              <a:gd name="connsiteX0" fmla="*/ 2084080 w 5728699"/>
              <a:gd name="connsiteY0" fmla="*/ 5343 h 10310278"/>
              <a:gd name="connsiteX1" fmla="*/ 5441004 w 5728699"/>
              <a:gd name="connsiteY1" fmla="*/ 1076434 h 10310278"/>
              <a:gd name="connsiteX2" fmla="*/ 333 w 5728699"/>
              <a:gd name="connsiteY2" fmla="*/ 2857290 h 10310278"/>
              <a:gd name="connsiteX3" fmla="*/ 5728649 w 5728699"/>
              <a:gd name="connsiteY3" fmla="*/ 6082951 h 10310278"/>
              <a:gd name="connsiteX4" fmla="*/ 112074 w 5728699"/>
              <a:gd name="connsiteY4" fmla="*/ 7230511 h 10310278"/>
              <a:gd name="connsiteX5" fmla="*/ 5149899 w 5728699"/>
              <a:gd name="connsiteY5" fmla="*/ 8962430 h 10310278"/>
              <a:gd name="connsiteX6" fmla="*/ 3054778 w 5728699"/>
              <a:gd name="connsiteY6" fmla="*/ 10310262 h 10310278"/>
              <a:gd name="connsiteX0" fmla="*/ 2084050 w 5715022"/>
              <a:gd name="connsiteY0" fmla="*/ 5343 h 10310278"/>
              <a:gd name="connsiteX1" fmla="*/ 5440974 w 5715022"/>
              <a:gd name="connsiteY1" fmla="*/ 1076434 h 10310278"/>
              <a:gd name="connsiteX2" fmla="*/ 303 w 5715022"/>
              <a:gd name="connsiteY2" fmla="*/ 2857290 h 10310278"/>
              <a:gd name="connsiteX3" fmla="*/ 5714972 w 5715022"/>
              <a:gd name="connsiteY3" fmla="*/ 4728043 h 10310278"/>
              <a:gd name="connsiteX4" fmla="*/ 112044 w 5715022"/>
              <a:gd name="connsiteY4" fmla="*/ 7230511 h 10310278"/>
              <a:gd name="connsiteX5" fmla="*/ 5149869 w 5715022"/>
              <a:gd name="connsiteY5" fmla="*/ 8962430 h 10310278"/>
              <a:gd name="connsiteX6" fmla="*/ 3054748 w 5715022"/>
              <a:gd name="connsiteY6" fmla="*/ 10310262 h 10310278"/>
              <a:gd name="connsiteX0" fmla="*/ 2107729 w 5738652"/>
              <a:gd name="connsiteY0" fmla="*/ 5343 h 10310278"/>
              <a:gd name="connsiteX1" fmla="*/ 5464653 w 5738652"/>
              <a:gd name="connsiteY1" fmla="*/ 1076434 h 10310278"/>
              <a:gd name="connsiteX2" fmla="*/ 23982 w 5738652"/>
              <a:gd name="connsiteY2" fmla="*/ 2857290 h 10310278"/>
              <a:gd name="connsiteX3" fmla="*/ 5738651 w 5738652"/>
              <a:gd name="connsiteY3" fmla="*/ 4728043 h 10310278"/>
              <a:gd name="connsiteX4" fmla="*/ 40188 w 5738652"/>
              <a:gd name="connsiteY4" fmla="*/ 6417566 h 10310278"/>
              <a:gd name="connsiteX5" fmla="*/ 5173548 w 5738652"/>
              <a:gd name="connsiteY5" fmla="*/ 8962430 h 10310278"/>
              <a:gd name="connsiteX6" fmla="*/ 3078427 w 5738652"/>
              <a:gd name="connsiteY6" fmla="*/ 10310262 h 10310278"/>
              <a:gd name="connsiteX0" fmla="*/ 2106338 w 5737261"/>
              <a:gd name="connsiteY0" fmla="*/ 5343 h 10310269"/>
              <a:gd name="connsiteX1" fmla="*/ 5463262 w 5737261"/>
              <a:gd name="connsiteY1" fmla="*/ 1076434 h 10310269"/>
              <a:gd name="connsiteX2" fmla="*/ 22591 w 5737261"/>
              <a:gd name="connsiteY2" fmla="*/ 2857290 h 10310269"/>
              <a:gd name="connsiteX3" fmla="*/ 5737260 w 5737261"/>
              <a:gd name="connsiteY3" fmla="*/ 4728043 h 10310269"/>
              <a:gd name="connsiteX4" fmla="*/ 38797 w 5737261"/>
              <a:gd name="connsiteY4" fmla="*/ 6417566 h 10310269"/>
              <a:gd name="connsiteX5" fmla="*/ 5363226 w 5737261"/>
              <a:gd name="connsiteY5" fmla="*/ 7814743 h 10310269"/>
              <a:gd name="connsiteX6" fmla="*/ 3077036 w 5737261"/>
              <a:gd name="connsiteY6" fmla="*/ 10310262 h 10310269"/>
              <a:gd name="connsiteX0" fmla="*/ 2101385 w 5732308"/>
              <a:gd name="connsiteY0" fmla="*/ 5343 h 10310269"/>
              <a:gd name="connsiteX1" fmla="*/ 5458309 w 5732308"/>
              <a:gd name="connsiteY1" fmla="*/ 1076434 h 10310269"/>
              <a:gd name="connsiteX2" fmla="*/ 17638 w 5732308"/>
              <a:gd name="connsiteY2" fmla="*/ 2857290 h 10310269"/>
              <a:gd name="connsiteX3" fmla="*/ 5732307 w 5732308"/>
              <a:gd name="connsiteY3" fmla="*/ 4728043 h 10310269"/>
              <a:gd name="connsiteX4" fmla="*/ 33844 w 5732308"/>
              <a:gd name="connsiteY4" fmla="*/ 6417566 h 10310269"/>
              <a:gd name="connsiteX5" fmla="*/ 5358273 w 5732308"/>
              <a:gd name="connsiteY5" fmla="*/ 7814743 h 10310269"/>
              <a:gd name="connsiteX6" fmla="*/ 3072083 w 5732308"/>
              <a:gd name="connsiteY6" fmla="*/ 10310262 h 10310269"/>
              <a:gd name="connsiteX0" fmla="*/ 2101385 w 5732308"/>
              <a:gd name="connsiteY0" fmla="*/ 5343 h 9704548"/>
              <a:gd name="connsiteX1" fmla="*/ 5458309 w 5732308"/>
              <a:gd name="connsiteY1" fmla="*/ 1076434 h 9704548"/>
              <a:gd name="connsiteX2" fmla="*/ 17638 w 5732308"/>
              <a:gd name="connsiteY2" fmla="*/ 2857290 h 9704548"/>
              <a:gd name="connsiteX3" fmla="*/ 5732307 w 5732308"/>
              <a:gd name="connsiteY3" fmla="*/ 4728043 h 9704548"/>
              <a:gd name="connsiteX4" fmla="*/ 33844 w 5732308"/>
              <a:gd name="connsiteY4" fmla="*/ 6417566 h 9704548"/>
              <a:gd name="connsiteX5" fmla="*/ 5358273 w 5732308"/>
              <a:gd name="connsiteY5" fmla="*/ 7814743 h 9704548"/>
              <a:gd name="connsiteX6" fmla="*/ 3809062 w 5732308"/>
              <a:gd name="connsiteY6" fmla="*/ 9704538 h 9704548"/>
              <a:gd name="connsiteX0" fmla="*/ 2101385 w 5732308"/>
              <a:gd name="connsiteY0" fmla="*/ 5343 h 9704552"/>
              <a:gd name="connsiteX1" fmla="*/ 5458309 w 5732308"/>
              <a:gd name="connsiteY1" fmla="*/ 1076434 h 9704552"/>
              <a:gd name="connsiteX2" fmla="*/ 17638 w 5732308"/>
              <a:gd name="connsiteY2" fmla="*/ 2857290 h 9704552"/>
              <a:gd name="connsiteX3" fmla="*/ 5732307 w 5732308"/>
              <a:gd name="connsiteY3" fmla="*/ 4728043 h 9704552"/>
              <a:gd name="connsiteX4" fmla="*/ 33844 w 5732308"/>
              <a:gd name="connsiteY4" fmla="*/ 6417566 h 9704552"/>
              <a:gd name="connsiteX5" fmla="*/ 5358273 w 5732308"/>
              <a:gd name="connsiteY5" fmla="*/ 7814743 h 9704552"/>
              <a:gd name="connsiteX6" fmla="*/ 3809062 w 5732308"/>
              <a:gd name="connsiteY6" fmla="*/ 9704538 h 9704552"/>
              <a:gd name="connsiteX0" fmla="*/ 2102046 w 5732969"/>
              <a:gd name="connsiteY0" fmla="*/ 5343 h 9704551"/>
              <a:gd name="connsiteX1" fmla="*/ 5458970 w 5732969"/>
              <a:gd name="connsiteY1" fmla="*/ 1076434 h 9704551"/>
              <a:gd name="connsiteX2" fmla="*/ 18299 w 5732969"/>
              <a:gd name="connsiteY2" fmla="*/ 2857290 h 9704551"/>
              <a:gd name="connsiteX3" fmla="*/ 5732968 w 5732969"/>
              <a:gd name="connsiteY3" fmla="*/ 4728043 h 9704551"/>
              <a:gd name="connsiteX4" fmla="*/ 34505 w 5732969"/>
              <a:gd name="connsiteY4" fmla="*/ 6417566 h 9704551"/>
              <a:gd name="connsiteX5" fmla="*/ 5358934 w 5732969"/>
              <a:gd name="connsiteY5" fmla="*/ 7814743 h 9704551"/>
              <a:gd name="connsiteX6" fmla="*/ 3809723 w 5732969"/>
              <a:gd name="connsiteY6" fmla="*/ 9704538 h 9704551"/>
              <a:gd name="connsiteX0" fmla="*/ 2102046 w 5732969"/>
              <a:gd name="connsiteY0" fmla="*/ 5343 h 9804674"/>
              <a:gd name="connsiteX1" fmla="*/ 5458970 w 5732969"/>
              <a:gd name="connsiteY1" fmla="*/ 1076434 h 9804674"/>
              <a:gd name="connsiteX2" fmla="*/ 18299 w 5732969"/>
              <a:gd name="connsiteY2" fmla="*/ 2857290 h 9804674"/>
              <a:gd name="connsiteX3" fmla="*/ 5732968 w 5732969"/>
              <a:gd name="connsiteY3" fmla="*/ 4728043 h 9804674"/>
              <a:gd name="connsiteX4" fmla="*/ 34505 w 5732969"/>
              <a:gd name="connsiteY4" fmla="*/ 6417566 h 9804674"/>
              <a:gd name="connsiteX5" fmla="*/ 5358934 w 5732969"/>
              <a:gd name="connsiteY5" fmla="*/ 7814743 h 9804674"/>
              <a:gd name="connsiteX6" fmla="*/ 3523973 w 5732969"/>
              <a:gd name="connsiteY6" fmla="*/ 9804662 h 980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969" h="9804674">
                <a:moveTo>
                  <a:pt x="2102046" y="5343"/>
                </a:moveTo>
                <a:cubicBezTo>
                  <a:pt x="3216471" y="-66466"/>
                  <a:pt x="5806261" y="601109"/>
                  <a:pt x="5458970" y="1076434"/>
                </a:cubicBezTo>
                <a:cubicBezTo>
                  <a:pt x="5111679" y="1551759"/>
                  <a:pt x="-27367" y="2248688"/>
                  <a:pt x="18299" y="2857290"/>
                </a:cubicBezTo>
                <a:cubicBezTo>
                  <a:pt x="63965" y="3465892"/>
                  <a:pt x="5730267" y="4134664"/>
                  <a:pt x="5732968" y="4728043"/>
                </a:cubicBezTo>
                <a:cubicBezTo>
                  <a:pt x="5735669" y="5321422"/>
                  <a:pt x="567905" y="5629063"/>
                  <a:pt x="34505" y="6417566"/>
                </a:cubicBezTo>
                <a:cubicBezTo>
                  <a:pt x="-498895" y="7206069"/>
                  <a:pt x="5327895" y="6712106"/>
                  <a:pt x="5358934" y="7814743"/>
                </a:cubicBezTo>
                <a:cubicBezTo>
                  <a:pt x="5369438" y="8452899"/>
                  <a:pt x="3525434" y="9809457"/>
                  <a:pt x="3523973" y="9804662"/>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9E418AC7-F0B0-49C4-852C-848678B27BA2}"/>
              </a:ext>
            </a:extLst>
          </p:cNvPr>
          <p:cNvSpPr/>
          <p:nvPr/>
        </p:nvSpPr>
        <p:spPr>
          <a:xfrm>
            <a:off x="26288924" y="15857823"/>
            <a:ext cx="3973980" cy="235909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Use the relationship between force and gravity to revise the explanation of collision presented in the anchoring phenomenon</a:t>
            </a:r>
          </a:p>
        </p:txBody>
      </p:sp>
      <p:sp>
        <p:nvSpPr>
          <p:cNvPr id="51" name="Rectangle 50">
            <a:extLst>
              <a:ext uri="{FF2B5EF4-FFF2-40B4-BE49-F238E27FC236}">
                <a16:creationId xmlns:a16="http://schemas.microsoft.com/office/drawing/2014/main" id="{E4B46AAA-172A-4CAD-94FB-66A9391F3E86}"/>
              </a:ext>
            </a:extLst>
          </p:cNvPr>
          <p:cNvSpPr/>
          <p:nvPr/>
        </p:nvSpPr>
        <p:spPr>
          <a:xfrm>
            <a:off x="24918461" y="11738369"/>
            <a:ext cx="2968274" cy="156403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Observe motions as water flows downward</a:t>
            </a:r>
          </a:p>
        </p:txBody>
      </p:sp>
      <p:sp>
        <p:nvSpPr>
          <p:cNvPr id="52" name="Rectangle 51">
            <a:extLst>
              <a:ext uri="{FF2B5EF4-FFF2-40B4-BE49-F238E27FC236}">
                <a16:creationId xmlns:a16="http://schemas.microsoft.com/office/drawing/2014/main" id="{26CD2508-B605-4130-B447-88903F58FF11}"/>
              </a:ext>
            </a:extLst>
          </p:cNvPr>
          <p:cNvSpPr/>
          <p:nvPr/>
        </p:nvSpPr>
        <p:spPr>
          <a:xfrm>
            <a:off x="28275914" y="12877942"/>
            <a:ext cx="2968274" cy="229073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Use a simulation to study changes in gravitational forces with mass and distance</a:t>
            </a:r>
          </a:p>
        </p:txBody>
      </p:sp>
      <p:sp>
        <p:nvSpPr>
          <p:cNvPr id="56" name="Rectangle 55">
            <a:extLst>
              <a:ext uri="{FF2B5EF4-FFF2-40B4-BE49-F238E27FC236}">
                <a16:creationId xmlns:a16="http://schemas.microsoft.com/office/drawing/2014/main" id="{7A15C362-6774-4607-8342-AE3740AD291D}"/>
              </a:ext>
            </a:extLst>
          </p:cNvPr>
          <p:cNvSpPr/>
          <p:nvPr/>
        </p:nvSpPr>
        <p:spPr>
          <a:xfrm>
            <a:off x="25540873" y="19298192"/>
            <a:ext cx="3689170" cy="179876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Apply understanding of forces and motions to a design project</a:t>
            </a:r>
          </a:p>
        </p:txBody>
      </p:sp>
      <p:sp>
        <p:nvSpPr>
          <p:cNvPr id="6" name="Rectangle 5">
            <a:extLst>
              <a:ext uri="{FF2B5EF4-FFF2-40B4-BE49-F238E27FC236}">
                <a16:creationId xmlns:a16="http://schemas.microsoft.com/office/drawing/2014/main" id="{8763C285-B5B2-047E-4D64-360DC28062B8}"/>
              </a:ext>
            </a:extLst>
          </p:cNvPr>
          <p:cNvSpPr/>
          <p:nvPr/>
        </p:nvSpPr>
        <p:spPr>
          <a:xfrm>
            <a:off x="12246443" y="11604027"/>
            <a:ext cx="3607259" cy="156403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latin typeface="Calibri" panose="020F0502020204030204" pitchFamily="34" charset="0"/>
                <a:cs typeface="Arial" panose="020B0604020202020204" pitchFamily="34" charset="0"/>
              </a:rPr>
              <a:t>Investigate the relationship between force, mass, and acceleration</a:t>
            </a:r>
          </a:p>
        </p:txBody>
      </p:sp>
      <p:sp>
        <p:nvSpPr>
          <p:cNvPr id="7" name="Rectangle 6">
            <a:extLst>
              <a:ext uri="{FF2B5EF4-FFF2-40B4-BE49-F238E27FC236}">
                <a16:creationId xmlns:a16="http://schemas.microsoft.com/office/drawing/2014/main" id="{A206635D-892D-29C2-8C0D-9731150C9DE7}"/>
              </a:ext>
            </a:extLst>
          </p:cNvPr>
          <p:cNvSpPr/>
          <p:nvPr/>
        </p:nvSpPr>
        <p:spPr>
          <a:xfrm>
            <a:off x="9249070" y="17448522"/>
            <a:ext cx="3973980" cy="156403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Obtain and communicate  information about Newton’s laws of motion</a:t>
            </a:r>
          </a:p>
        </p:txBody>
      </p:sp>
      <p:sp>
        <p:nvSpPr>
          <p:cNvPr id="2" name="Rectangle 1">
            <a:extLst>
              <a:ext uri="{FF2B5EF4-FFF2-40B4-BE49-F238E27FC236}">
                <a16:creationId xmlns:a16="http://schemas.microsoft.com/office/drawing/2014/main" id="{7E653EE6-2B4E-C98C-7EFA-68432DFFD813}"/>
              </a:ext>
            </a:extLst>
          </p:cNvPr>
          <p:cNvSpPr/>
          <p:nvPr/>
        </p:nvSpPr>
        <p:spPr>
          <a:xfrm>
            <a:off x="28954217" y="7149672"/>
            <a:ext cx="7928366" cy="928563"/>
          </a:xfrm>
          <a:prstGeom prst="rect">
            <a:avLst/>
          </a:prstGeom>
          <a:noFill/>
          <a:ln>
            <a:noFill/>
          </a:ln>
        </p:spPr>
        <p:txBody>
          <a:bodyPr wrap="square" numCol="2" spcCol="3108960">
            <a:noAutofit/>
          </a:bodyPr>
          <a:lstStyle/>
          <a:p>
            <a:pPr>
              <a:lnSpc>
                <a:spcPct val="110000"/>
              </a:lnSpc>
            </a:pPr>
            <a:br>
              <a:rPr lang="en-US" sz="2400" dirty="0">
                <a:effectLst/>
                <a:latin typeface="Calibri" panose="020F0502020204030204" pitchFamily="34" charset="0"/>
                <a:ea typeface="Calibri" panose="020F0502020204030204" pitchFamily="34" charset="0"/>
              </a:rPr>
            </a:br>
            <a:endParaRPr lang="en-US" sz="2400" b="1" kern="0" dirty="0">
              <a:solidFill>
                <a:prstClr val="black"/>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3214</TotalTime>
  <Words>718</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DJ Wink</dc:creator>
  <cp:lastModifiedBy>Erin Buchanan</cp:lastModifiedBy>
  <cp:revision>232</cp:revision>
  <cp:lastPrinted>2023-04-26T20:50:52Z</cp:lastPrinted>
  <dcterms:created xsi:type="dcterms:W3CDTF">2012-06-28T20:22:16Z</dcterms:created>
  <dcterms:modified xsi:type="dcterms:W3CDTF">2023-05-05T18:40:43Z</dcterms:modified>
</cp:coreProperties>
</file>