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71" r:id="rId2"/>
    <p:sldId id="256" r:id="rId3"/>
  </p:sldIdLst>
  <p:sldSz cx="32918400" cy="21945600"/>
  <p:notesSz cx="6858000" cy="8891588"/>
  <p:defaultTextStyle>
    <a:defPPr>
      <a:defRPr lang="en-US"/>
    </a:defPPr>
    <a:lvl1pPr marL="0" algn="l" defTabSz="2821370" rtl="0" eaLnBrk="1" latinLnBrk="0" hangingPunct="1">
      <a:defRPr sz="5538" kern="1200">
        <a:solidFill>
          <a:schemeClr val="tx1"/>
        </a:solidFill>
        <a:latin typeface="+mn-lt"/>
        <a:ea typeface="+mn-ea"/>
        <a:cs typeface="+mn-cs"/>
      </a:defRPr>
    </a:lvl1pPr>
    <a:lvl2pPr marL="1410685" algn="l" defTabSz="2821370" rtl="0" eaLnBrk="1" latinLnBrk="0" hangingPunct="1">
      <a:defRPr sz="5538" kern="1200">
        <a:solidFill>
          <a:schemeClr val="tx1"/>
        </a:solidFill>
        <a:latin typeface="+mn-lt"/>
        <a:ea typeface="+mn-ea"/>
        <a:cs typeface="+mn-cs"/>
      </a:defRPr>
    </a:lvl2pPr>
    <a:lvl3pPr marL="2821370" algn="l" defTabSz="2821370" rtl="0" eaLnBrk="1" latinLnBrk="0" hangingPunct="1">
      <a:defRPr sz="5538" kern="1200">
        <a:solidFill>
          <a:schemeClr val="tx1"/>
        </a:solidFill>
        <a:latin typeface="+mn-lt"/>
        <a:ea typeface="+mn-ea"/>
        <a:cs typeface="+mn-cs"/>
      </a:defRPr>
    </a:lvl3pPr>
    <a:lvl4pPr marL="4232055" algn="l" defTabSz="2821370" rtl="0" eaLnBrk="1" latinLnBrk="0" hangingPunct="1">
      <a:defRPr sz="5538" kern="1200">
        <a:solidFill>
          <a:schemeClr val="tx1"/>
        </a:solidFill>
        <a:latin typeface="+mn-lt"/>
        <a:ea typeface="+mn-ea"/>
        <a:cs typeface="+mn-cs"/>
      </a:defRPr>
    </a:lvl4pPr>
    <a:lvl5pPr marL="5642741" algn="l" defTabSz="2821370" rtl="0" eaLnBrk="1" latinLnBrk="0" hangingPunct="1">
      <a:defRPr sz="5538" kern="1200">
        <a:solidFill>
          <a:schemeClr val="tx1"/>
        </a:solidFill>
        <a:latin typeface="+mn-lt"/>
        <a:ea typeface="+mn-ea"/>
        <a:cs typeface="+mn-cs"/>
      </a:defRPr>
    </a:lvl5pPr>
    <a:lvl6pPr marL="7053426" algn="l" defTabSz="2821370" rtl="0" eaLnBrk="1" latinLnBrk="0" hangingPunct="1">
      <a:defRPr sz="5538" kern="1200">
        <a:solidFill>
          <a:schemeClr val="tx1"/>
        </a:solidFill>
        <a:latin typeface="+mn-lt"/>
        <a:ea typeface="+mn-ea"/>
        <a:cs typeface="+mn-cs"/>
      </a:defRPr>
    </a:lvl6pPr>
    <a:lvl7pPr marL="8464111" algn="l" defTabSz="2821370" rtl="0" eaLnBrk="1" latinLnBrk="0" hangingPunct="1">
      <a:defRPr sz="5538" kern="1200">
        <a:solidFill>
          <a:schemeClr val="tx1"/>
        </a:solidFill>
        <a:latin typeface="+mn-lt"/>
        <a:ea typeface="+mn-ea"/>
        <a:cs typeface="+mn-cs"/>
      </a:defRPr>
    </a:lvl7pPr>
    <a:lvl8pPr marL="9874796" algn="l" defTabSz="2821370" rtl="0" eaLnBrk="1" latinLnBrk="0" hangingPunct="1">
      <a:defRPr sz="5538" kern="1200">
        <a:solidFill>
          <a:schemeClr val="tx1"/>
        </a:solidFill>
        <a:latin typeface="+mn-lt"/>
        <a:ea typeface="+mn-ea"/>
        <a:cs typeface="+mn-cs"/>
      </a:defRPr>
    </a:lvl8pPr>
    <a:lvl9pPr marL="11285480" algn="l" defTabSz="2821370" rtl="0" eaLnBrk="1" latinLnBrk="0" hangingPunct="1">
      <a:defRPr sz="5538"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6912" userDrawn="1">
          <p15:clr>
            <a:srgbClr val="A4A3A4"/>
          </p15:clr>
        </p15:guide>
        <p15:guide id="2" pos="10368" userDrawn="1">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DE70B132-EF15-E869-8EB2-C72A61DC7EB1}" name="Donald Wink" initials="DW" userId="97abdf706b881fea" providerId="Windows Live"/>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57575"/>
    <a:srgbClr val="B41400"/>
    <a:srgbClr val="FF3300"/>
    <a:srgbClr val="D50032"/>
    <a:srgbClr val="E60032"/>
    <a:srgbClr val="AC1E2D"/>
    <a:srgbClr val="00AEC7"/>
    <a:srgbClr val="001E62"/>
    <a:srgbClr val="C40000"/>
    <a:srgbClr val="004C2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ABE5463-CAA8-4D4B-A68C-665D35BBA473}" v="2" dt="2023-06-07T16:37:40.64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55" autoAdjust="0"/>
    <p:restoredTop sz="89444" autoAdjust="0"/>
  </p:normalViewPr>
  <p:slideViewPr>
    <p:cSldViewPr>
      <p:cViewPr>
        <p:scale>
          <a:sx n="30" d="100"/>
          <a:sy n="30" d="100"/>
        </p:scale>
        <p:origin x="108" y="16"/>
      </p:cViewPr>
      <p:guideLst>
        <p:guide orient="horz" pos="6912"/>
        <p:guide pos="10368"/>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11" Type="http://schemas.microsoft.com/office/2018/10/relationships/authors" Target="authors.xml"/><Relationship Id="rId5" Type="http://schemas.openxmlformats.org/officeDocument/2006/relationships/presProps" Target="presProps.xml"/><Relationship Id="rId10" Type="http://schemas.microsoft.com/office/2015/10/relationships/revisionInfo" Target="revisionInfo.xml"/><Relationship Id="rId4" Type="http://schemas.openxmlformats.org/officeDocument/2006/relationships/notesMaster" Target="notesMasters/notesMaster1.xml"/><Relationship Id="rId9"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lison Kaczmarski" userId="aa0062d9-cbbc-47a5-bab3-b94ba464f83d" providerId="ADAL" clId="{5ABE5463-CAA8-4D4B-A68C-665D35BBA473}"/>
    <pc:docChg chg="undo custSel modSld">
      <pc:chgData name="Allison Kaczmarski" userId="aa0062d9-cbbc-47a5-bab3-b94ba464f83d" providerId="ADAL" clId="{5ABE5463-CAA8-4D4B-A68C-665D35BBA473}" dt="2023-06-07T16:39:52.313" v="99" actId="1076"/>
      <pc:docMkLst>
        <pc:docMk/>
      </pc:docMkLst>
      <pc:sldChg chg="addSp delSp modSp mod">
        <pc:chgData name="Allison Kaczmarski" userId="aa0062d9-cbbc-47a5-bab3-b94ba464f83d" providerId="ADAL" clId="{5ABE5463-CAA8-4D4B-A68C-665D35BBA473}" dt="2023-06-07T16:39:52.313" v="99" actId="1076"/>
        <pc:sldMkLst>
          <pc:docMk/>
          <pc:sldMk cId="0" sldId="256"/>
        </pc:sldMkLst>
        <pc:spChg chg="add mod ord">
          <ac:chgData name="Allison Kaczmarski" userId="aa0062d9-cbbc-47a5-bab3-b94ba464f83d" providerId="ADAL" clId="{5ABE5463-CAA8-4D4B-A68C-665D35BBA473}" dt="2023-06-07T16:36:33.555" v="66" actId="167"/>
          <ac:spMkLst>
            <pc:docMk/>
            <pc:sldMk cId="0" sldId="256"/>
            <ac:spMk id="5" creationId="{18B9A4F8-1C1A-0D80-F5D4-3FCF5B4479CE}"/>
          </ac:spMkLst>
        </pc:spChg>
        <pc:spChg chg="mod">
          <ac:chgData name="Allison Kaczmarski" userId="aa0062d9-cbbc-47a5-bab3-b94ba464f83d" providerId="ADAL" clId="{5ABE5463-CAA8-4D4B-A68C-665D35BBA473}" dt="2023-06-07T16:35:14.736" v="57" actId="1076"/>
          <ac:spMkLst>
            <pc:docMk/>
            <pc:sldMk cId="0" sldId="256"/>
            <ac:spMk id="10" creationId="{44C35DA9-322B-BE81-9D20-BD98B5194035}"/>
          </ac:spMkLst>
        </pc:spChg>
        <pc:spChg chg="mod">
          <ac:chgData name="Allison Kaczmarski" userId="aa0062d9-cbbc-47a5-bab3-b94ba464f83d" providerId="ADAL" clId="{5ABE5463-CAA8-4D4B-A68C-665D35BBA473}" dt="2023-06-07T16:39:17.022" v="93" actId="1076"/>
          <ac:spMkLst>
            <pc:docMk/>
            <pc:sldMk cId="0" sldId="256"/>
            <ac:spMk id="11" creationId="{8692578A-B555-7F86-6B20-27286B6C5580}"/>
          </ac:spMkLst>
        </pc:spChg>
        <pc:spChg chg="add mod">
          <ac:chgData name="Allison Kaczmarski" userId="aa0062d9-cbbc-47a5-bab3-b94ba464f83d" providerId="ADAL" clId="{5ABE5463-CAA8-4D4B-A68C-665D35BBA473}" dt="2023-06-07T16:37:44.986" v="79" actId="1076"/>
          <ac:spMkLst>
            <pc:docMk/>
            <pc:sldMk cId="0" sldId="256"/>
            <ac:spMk id="12" creationId="{2DCE03CA-B3C3-1C40-C488-05DBB20BBFB8}"/>
          </ac:spMkLst>
        </pc:spChg>
        <pc:spChg chg="mod">
          <ac:chgData name="Allison Kaczmarski" userId="aa0062d9-cbbc-47a5-bab3-b94ba464f83d" providerId="ADAL" clId="{5ABE5463-CAA8-4D4B-A68C-665D35BBA473}" dt="2023-06-07T16:39:42.881" v="96" actId="1076"/>
          <ac:spMkLst>
            <pc:docMk/>
            <pc:sldMk cId="0" sldId="256"/>
            <ac:spMk id="13" creationId="{C51BB6CE-58FB-5212-AA73-E889EBCD73F3}"/>
          </ac:spMkLst>
        </pc:spChg>
        <pc:spChg chg="mod">
          <ac:chgData name="Allison Kaczmarski" userId="aa0062d9-cbbc-47a5-bab3-b94ba464f83d" providerId="ADAL" clId="{5ABE5463-CAA8-4D4B-A68C-665D35BBA473}" dt="2023-06-07T16:29:05.541" v="8" actId="20577"/>
          <ac:spMkLst>
            <pc:docMk/>
            <pc:sldMk cId="0" sldId="256"/>
            <ac:spMk id="28" creationId="{5E57896E-F845-45A4-84D5-1CE0DB3886B0}"/>
          </ac:spMkLst>
        </pc:spChg>
        <pc:spChg chg="del">
          <ac:chgData name="Allison Kaczmarski" userId="aa0062d9-cbbc-47a5-bab3-b94ba464f83d" providerId="ADAL" clId="{5ABE5463-CAA8-4D4B-A68C-665D35BBA473}" dt="2023-06-07T16:37:39.995" v="77" actId="478"/>
          <ac:spMkLst>
            <pc:docMk/>
            <pc:sldMk cId="0" sldId="256"/>
            <ac:spMk id="31" creationId="{9D30BD81-05F1-4089-94CA-78510DBCE0A6}"/>
          </ac:spMkLst>
        </pc:spChg>
        <pc:spChg chg="mod ord">
          <ac:chgData name="Allison Kaczmarski" userId="aa0062d9-cbbc-47a5-bab3-b94ba464f83d" providerId="ADAL" clId="{5ABE5463-CAA8-4D4B-A68C-665D35BBA473}" dt="2023-06-07T16:38:39.487" v="89" actId="1076"/>
          <ac:spMkLst>
            <pc:docMk/>
            <pc:sldMk cId="0" sldId="256"/>
            <ac:spMk id="32" creationId="{D9974614-8665-4503-82E1-190365D668F3}"/>
          </ac:spMkLst>
        </pc:spChg>
        <pc:spChg chg="mod ord">
          <ac:chgData name="Allison Kaczmarski" userId="aa0062d9-cbbc-47a5-bab3-b94ba464f83d" providerId="ADAL" clId="{5ABE5463-CAA8-4D4B-A68C-665D35BBA473}" dt="2023-06-07T16:39:49.959" v="98" actId="1076"/>
          <ac:spMkLst>
            <pc:docMk/>
            <pc:sldMk cId="0" sldId="256"/>
            <ac:spMk id="35" creationId="{3F26E1AF-D9A3-4A1B-9FCC-DFBE0D8C6269}"/>
          </ac:spMkLst>
        </pc:spChg>
        <pc:spChg chg="mod ord">
          <ac:chgData name="Allison Kaczmarski" userId="aa0062d9-cbbc-47a5-bab3-b94ba464f83d" providerId="ADAL" clId="{5ABE5463-CAA8-4D4B-A68C-665D35BBA473}" dt="2023-06-07T16:39:52.313" v="99" actId="1076"/>
          <ac:spMkLst>
            <pc:docMk/>
            <pc:sldMk cId="0" sldId="256"/>
            <ac:spMk id="36" creationId="{4CA1BBEB-B3D4-4E7F-BA81-148861D7285C}"/>
          </ac:spMkLst>
        </pc:spChg>
        <pc:spChg chg="mod ord">
          <ac:chgData name="Allison Kaczmarski" userId="aa0062d9-cbbc-47a5-bab3-b94ba464f83d" providerId="ADAL" clId="{5ABE5463-CAA8-4D4B-A68C-665D35BBA473}" dt="2023-06-07T16:37:57.659" v="81" actId="166"/>
          <ac:spMkLst>
            <pc:docMk/>
            <pc:sldMk cId="0" sldId="256"/>
            <ac:spMk id="37" creationId="{DA0C7401-2E54-4DE0-8F04-BFEA7AEEE04F}"/>
          </ac:spMkLst>
        </pc:spChg>
        <pc:spChg chg="del">
          <ac:chgData name="Allison Kaczmarski" userId="aa0062d9-cbbc-47a5-bab3-b94ba464f83d" providerId="ADAL" clId="{5ABE5463-CAA8-4D4B-A68C-665D35BBA473}" dt="2023-06-07T16:36:13.166" v="62" actId="478"/>
          <ac:spMkLst>
            <pc:docMk/>
            <pc:sldMk cId="0" sldId="256"/>
            <ac:spMk id="45" creationId="{545B1CFE-9E8B-47F2-BC3D-7ADE14FC6592}"/>
          </ac:spMkLst>
        </pc:spChg>
        <pc:spChg chg="mod ord">
          <ac:chgData name="Allison Kaczmarski" userId="aa0062d9-cbbc-47a5-bab3-b94ba464f83d" providerId="ADAL" clId="{5ABE5463-CAA8-4D4B-A68C-665D35BBA473}" dt="2023-06-07T16:37:53.143" v="80" actId="1076"/>
          <ac:spMkLst>
            <pc:docMk/>
            <pc:sldMk cId="0" sldId="256"/>
            <ac:spMk id="49" creationId="{9E418AC7-F0B0-49C4-852C-848678B27BA2}"/>
          </ac:spMkLst>
        </pc:spChg>
        <pc:spChg chg="ord">
          <ac:chgData name="Allison Kaczmarski" userId="aa0062d9-cbbc-47a5-bab3-b94ba464f83d" providerId="ADAL" clId="{5ABE5463-CAA8-4D4B-A68C-665D35BBA473}" dt="2023-06-07T16:36:39.187" v="67" actId="166"/>
          <ac:spMkLst>
            <pc:docMk/>
            <pc:sldMk cId="0" sldId="256"/>
            <ac:spMk id="51" creationId="{E4B46AAA-172A-4CAD-94FB-66A9391F3E86}"/>
          </ac:spMkLst>
        </pc:spChg>
        <pc:spChg chg="mod ord">
          <ac:chgData name="Allison Kaczmarski" userId="aa0062d9-cbbc-47a5-bab3-b94ba464f83d" providerId="ADAL" clId="{5ABE5463-CAA8-4D4B-A68C-665D35BBA473}" dt="2023-06-07T16:36:56.573" v="71" actId="1076"/>
          <ac:spMkLst>
            <pc:docMk/>
            <pc:sldMk cId="0" sldId="256"/>
            <ac:spMk id="52" creationId="{26CD2508-B605-4130-B447-88903F58FF11}"/>
          </ac:spMkLst>
        </pc:spChg>
        <pc:spChg chg="mod ord">
          <ac:chgData name="Allison Kaczmarski" userId="aa0062d9-cbbc-47a5-bab3-b94ba464f83d" providerId="ADAL" clId="{5ABE5463-CAA8-4D4B-A68C-665D35BBA473}" dt="2023-06-07T16:37:02.981" v="73" actId="1076"/>
          <ac:spMkLst>
            <pc:docMk/>
            <pc:sldMk cId="0" sldId="256"/>
            <ac:spMk id="53" creationId="{D45C54D7-31C1-4F7A-A427-39867A5504D8}"/>
          </ac:spMkLst>
        </pc:spChg>
        <pc:spChg chg="mod ord">
          <ac:chgData name="Allison Kaczmarski" userId="aa0062d9-cbbc-47a5-bab3-b94ba464f83d" providerId="ADAL" clId="{5ABE5463-CAA8-4D4B-A68C-665D35BBA473}" dt="2023-06-07T16:39:10.723" v="92" actId="1076"/>
          <ac:spMkLst>
            <pc:docMk/>
            <pc:sldMk cId="0" sldId="256"/>
            <ac:spMk id="56" creationId="{7A15C362-6774-4607-8342-AE3740AD291D}"/>
          </ac:spMkLst>
        </pc:spChg>
        <pc:spChg chg="mod">
          <ac:chgData name="Allison Kaczmarski" userId="aa0062d9-cbbc-47a5-bab3-b94ba464f83d" providerId="ADAL" clId="{5ABE5463-CAA8-4D4B-A68C-665D35BBA473}" dt="2023-06-07T16:39:44.659" v="97" actId="1076"/>
          <ac:spMkLst>
            <pc:docMk/>
            <pc:sldMk cId="0" sldId="256"/>
            <ac:spMk id="57" creationId="{605D28B1-8C6B-4131-D2AE-481BC82EB4A8}"/>
          </ac:spMkLst>
        </pc:spChg>
        <pc:spChg chg="mod">
          <ac:chgData name="Allison Kaczmarski" userId="aa0062d9-cbbc-47a5-bab3-b94ba464f83d" providerId="ADAL" clId="{5ABE5463-CAA8-4D4B-A68C-665D35BBA473}" dt="2023-06-07T16:33:26.966" v="42" actId="20577"/>
          <ac:spMkLst>
            <pc:docMk/>
            <pc:sldMk cId="0" sldId="256"/>
            <ac:spMk id="59" creationId="{37FDCFB9-744B-AAAD-A94B-7BF7928350C9}"/>
          </ac:spMkLst>
        </pc:spChg>
        <pc:spChg chg="mod">
          <ac:chgData name="Allison Kaczmarski" userId="aa0062d9-cbbc-47a5-bab3-b94ba464f83d" providerId="ADAL" clId="{5ABE5463-CAA8-4D4B-A68C-665D35BBA473}" dt="2023-06-07T16:38:30.333" v="87" actId="1076"/>
          <ac:spMkLst>
            <pc:docMk/>
            <pc:sldMk cId="0" sldId="256"/>
            <ac:spMk id="120" creationId="{9560A376-2611-4752-B61F-A3F2EC8ECFBF}"/>
          </ac:spMkLst>
        </pc:spChg>
        <pc:spChg chg="mod">
          <ac:chgData name="Allison Kaczmarski" userId="aa0062d9-cbbc-47a5-bab3-b94ba464f83d" providerId="ADAL" clId="{5ABE5463-CAA8-4D4B-A68C-665D35BBA473}" dt="2023-06-07T16:29:52.925" v="12" actId="20577"/>
          <ac:spMkLst>
            <pc:docMk/>
            <pc:sldMk cId="0" sldId="256"/>
            <ac:spMk id="150" creationId="{FFD3CFFB-546B-4A74-B37C-2C5A044E6A55}"/>
          </ac:spMkLst>
        </pc:spChg>
        <pc:spChg chg="mod">
          <ac:chgData name="Allison Kaczmarski" userId="aa0062d9-cbbc-47a5-bab3-b94ba464f83d" providerId="ADAL" clId="{5ABE5463-CAA8-4D4B-A68C-665D35BBA473}" dt="2023-06-07T16:30:43.347" v="17" actId="20577"/>
          <ac:spMkLst>
            <pc:docMk/>
            <pc:sldMk cId="0" sldId="256"/>
            <ac:spMk id="153" creationId="{A5DCA524-7674-42C2-8701-D0736F48D30F}"/>
          </ac:spMkLst>
        </pc:spChg>
        <pc:spChg chg="mod">
          <ac:chgData name="Allison Kaczmarski" userId="aa0062d9-cbbc-47a5-bab3-b94ba464f83d" providerId="ADAL" clId="{5ABE5463-CAA8-4D4B-A68C-665D35BBA473}" dt="2023-06-07T16:34:50.169" v="49" actId="1076"/>
          <ac:spMkLst>
            <pc:docMk/>
            <pc:sldMk cId="0" sldId="256"/>
            <ac:spMk id="160" creationId="{E396E7D9-954F-4A10-A818-2C20E669C67B}"/>
          </ac:spMkLst>
        </pc:spChg>
        <pc:spChg chg="mod">
          <ac:chgData name="Allison Kaczmarski" userId="aa0062d9-cbbc-47a5-bab3-b94ba464f83d" providerId="ADAL" clId="{5ABE5463-CAA8-4D4B-A68C-665D35BBA473}" dt="2023-06-07T16:35:18.387" v="58" actId="1076"/>
          <ac:spMkLst>
            <pc:docMk/>
            <pc:sldMk cId="0" sldId="256"/>
            <ac:spMk id="163" creationId="{180F62E7-4866-4A98-94BB-D649670639B0}"/>
          </ac:spMkLst>
        </pc:spChg>
        <pc:spChg chg="mod">
          <ac:chgData name="Allison Kaczmarski" userId="aa0062d9-cbbc-47a5-bab3-b94ba464f83d" providerId="ADAL" clId="{5ABE5463-CAA8-4D4B-A68C-665D35BBA473}" dt="2023-06-07T16:35:08.878" v="55" actId="1076"/>
          <ac:spMkLst>
            <pc:docMk/>
            <pc:sldMk cId="0" sldId="256"/>
            <ac:spMk id="164" creationId="{6F9DCA50-8065-43AB-AAAF-3FA3D31F9632}"/>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2"/>
            <a:ext cx="2972421" cy="446401"/>
          </a:xfrm>
          <a:prstGeom prst="rect">
            <a:avLst/>
          </a:prstGeom>
        </p:spPr>
        <p:txBody>
          <a:bodyPr vert="horz" lIns="88300" tIns="44150" rIns="88300" bIns="44150" rtlCol="0"/>
          <a:lstStyle>
            <a:lvl1pPr algn="l">
              <a:defRPr sz="1200"/>
            </a:lvl1pPr>
          </a:lstStyle>
          <a:p>
            <a:endParaRPr lang="en-US" dirty="0"/>
          </a:p>
        </p:txBody>
      </p:sp>
      <p:sp>
        <p:nvSpPr>
          <p:cNvPr id="3" name="Date Placeholder 2"/>
          <p:cNvSpPr>
            <a:spLocks noGrp="1"/>
          </p:cNvSpPr>
          <p:nvPr>
            <p:ph type="dt" idx="1"/>
          </p:nvPr>
        </p:nvSpPr>
        <p:spPr>
          <a:xfrm>
            <a:off x="3884028" y="2"/>
            <a:ext cx="2972421" cy="446401"/>
          </a:xfrm>
          <a:prstGeom prst="rect">
            <a:avLst/>
          </a:prstGeom>
        </p:spPr>
        <p:txBody>
          <a:bodyPr vert="horz" lIns="88300" tIns="44150" rIns="88300" bIns="44150" rtlCol="0"/>
          <a:lstStyle>
            <a:lvl1pPr algn="r">
              <a:defRPr sz="1200"/>
            </a:lvl1pPr>
          </a:lstStyle>
          <a:p>
            <a:fld id="{B80F4238-9456-4D54-A8CF-152022152FAF}" type="datetimeFigureOut">
              <a:rPr lang="en-US" smtClean="0"/>
              <a:t>7/7/2023</a:t>
            </a:fld>
            <a:endParaRPr lang="en-US" dirty="0"/>
          </a:p>
        </p:txBody>
      </p:sp>
      <p:sp>
        <p:nvSpPr>
          <p:cNvPr id="4" name="Slide Image Placeholder 3"/>
          <p:cNvSpPr>
            <a:spLocks noGrp="1" noRot="1" noChangeAspect="1"/>
          </p:cNvSpPr>
          <p:nvPr>
            <p:ph type="sldImg" idx="2"/>
          </p:nvPr>
        </p:nvSpPr>
        <p:spPr>
          <a:xfrm>
            <a:off x="1177925" y="1111250"/>
            <a:ext cx="4502150" cy="3000375"/>
          </a:xfrm>
          <a:prstGeom prst="rect">
            <a:avLst/>
          </a:prstGeom>
          <a:noFill/>
          <a:ln w="12700">
            <a:solidFill>
              <a:prstClr val="black"/>
            </a:solidFill>
          </a:ln>
        </p:spPr>
        <p:txBody>
          <a:bodyPr vert="horz" lIns="88300" tIns="44150" rIns="88300" bIns="44150" rtlCol="0" anchor="ctr"/>
          <a:lstStyle/>
          <a:p>
            <a:endParaRPr lang="en-US" dirty="0"/>
          </a:p>
        </p:txBody>
      </p:sp>
      <p:sp>
        <p:nvSpPr>
          <p:cNvPr id="5" name="Notes Placeholder 4"/>
          <p:cNvSpPr>
            <a:spLocks noGrp="1"/>
          </p:cNvSpPr>
          <p:nvPr>
            <p:ph type="body" sz="quarter" idx="3"/>
          </p:nvPr>
        </p:nvSpPr>
        <p:spPr>
          <a:xfrm>
            <a:off x="686422" y="4278774"/>
            <a:ext cx="5485158" cy="3501366"/>
          </a:xfrm>
          <a:prstGeom prst="rect">
            <a:avLst/>
          </a:prstGeom>
        </p:spPr>
        <p:txBody>
          <a:bodyPr vert="horz" lIns="88300" tIns="44150" rIns="88300" bIns="4415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2" y="8445188"/>
            <a:ext cx="2972421" cy="446401"/>
          </a:xfrm>
          <a:prstGeom prst="rect">
            <a:avLst/>
          </a:prstGeom>
        </p:spPr>
        <p:txBody>
          <a:bodyPr vert="horz" lIns="88300" tIns="44150" rIns="88300" bIns="4415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028" y="8445188"/>
            <a:ext cx="2972421" cy="446401"/>
          </a:xfrm>
          <a:prstGeom prst="rect">
            <a:avLst/>
          </a:prstGeom>
        </p:spPr>
        <p:txBody>
          <a:bodyPr vert="horz" lIns="88300" tIns="44150" rIns="88300" bIns="44150" rtlCol="0" anchor="b"/>
          <a:lstStyle>
            <a:lvl1pPr algn="r">
              <a:defRPr sz="1200"/>
            </a:lvl1pPr>
          </a:lstStyle>
          <a:p>
            <a:fld id="{90E766A3-6181-4064-997F-F5BB7474D987}" type="slidenum">
              <a:rPr lang="en-US" smtClean="0"/>
              <a:t>‹#›</a:t>
            </a:fld>
            <a:endParaRPr lang="en-US" dirty="0"/>
          </a:p>
        </p:txBody>
      </p:sp>
    </p:spTree>
    <p:extLst>
      <p:ext uri="{BB962C8B-B14F-4D97-AF65-F5344CB8AC3E}">
        <p14:creationId xmlns:p14="http://schemas.microsoft.com/office/powerpoint/2010/main" val="2201437110"/>
      </p:ext>
    </p:extLst>
  </p:cSld>
  <p:clrMap bg1="lt1" tx1="dk1" bg2="lt2" tx2="dk2" accent1="accent1" accent2="accent2" accent3="accent3" accent4="accent4" accent5="accent5" accent6="accent6" hlink="hlink" folHlink="folHlink"/>
  <p:notesStyle>
    <a:lvl1pPr marL="0" algn="l" defTabSz="685800" rtl="0" eaLnBrk="1" latinLnBrk="0" hangingPunct="1">
      <a:defRPr sz="900" kern="1200">
        <a:solidFill>
          <a:schemeClr val="tx1"/>
        </a:solidFill>
        <a:latin typeface="+mn-lt"/>
        <a:ea typeface="+mn-ea"/>
        <a:cs typeface="+mn-cs"/>
      </a:defRPr>
    </a:lvl1pPr>
    <a:lvl2pPr marL="342900" algn="l" defTabSz="685800" rtl="0" eaLnBrk="1" latinLnBrk="0" hangingPunct="1">
      <a:defRPr sz="900" kern="1200">
        <a:solidFill>
          <a:schemeClr val="tx1"/>
        </a:solidFill>
        <a:latin typeface="+mn-lt"/>
        <a:ea typeface="+mn-ea"/>
        <a:cs typeface="+mn-cs"/>
      </a:defRPr>
    </a:lvl2pPr>
    <a:lvl3pPr marL="685800" algn="l" defTabSz="685800" rtl="0" eaLnBrk="1" latinLnBrk="0" hangingPunct="1">
      <a:defRPr sz="900" kern="1200">
        <a:solidFill>
          <a:schemeClr val="tx1"/>
        </a:solidFill>
        <a:latin typeface="+mn-lt"/>
        <a:ea typeface="+mn-ea"/>
        <a:cs typeface="+mn-cs"/>
      </a:defRPr>
    </a:lvl3pPr>
    <a:lvl4pPr marL="1028700" algn="l" defTabSz="685800" rtl="0" eaLnBrk="1" latinLnBrk="0" hangingPunct="1">
      <a:defRPr sz="900" kern="1200">
        <a:solidFill>
          <a:schemeClr val="tx1"/>
        </a:solidFill>
        <a:latin typeface="+mn-lt"/>
        <a:ea typeface="+mn-ea"/>
        <a:cs typeface="+mn-cs"/>
      </a:defRPr>
    </a:lvl4pPr>
    <a:lvl5pPr marL="1371600" algn="l" defTabSz="685800" rtl="0" eaLnBrk="1" latinLnBrk="0" hangingPunct="1">
      <a:defRPr sz="900" kern="1200">
        <a:solidFill>
          <a:schemeClr val="tx1"/>
        </a:solidFill>
        <a:latin typeface="+mn-lt"/>
        <a:ea typeface="+mn-ea"/>
        <a:cs typeface="+mn-cs"/>
      </a:defRPr>
    </a:lvl5pPr>
    <a:lvl6pPr marL="1714500" algn="l" defTabSz="685800" rtl="0" eaLnBrk="1" latinLnBrk="0" hangingPunct="1">
      <a:defRPr sz="900" kern="1200">
        <a:solidFill>
          <a:schemeClr val="tx1"/>
        </a:solidFill>
        <a:latin typeface="+mn-lt"/>
        <a:ea typeface="+mn-ea"/>
        <a:cs typeface="+mn-cs"/>
      </a:defRPr>
    </a:lvl6pPr>
    <a:lvl7pPr marL="2057400" algn="l" defTabSz="685800" rtl="0" eaLnBrk="1" latinLnBrk="0" hangingPunct="1">
      <a:defRPr sz="900" kern="1200">
        <a:solidFill>
          <a:schemeClr val="tx1"/>
        </a:solidFill>
        <a:latin typeface="+mn-lt"/>
        <a:ea typeface="+mn-ea"/>
        <a:cs typeface="+mn-cs"/>
      </a:defRPr>
    </a:lvl7pPr>
    <a:lvl8pPr marL="2400300" algn="l" defTabSz="685800" rtl="0" eaLnBrk="1" latinLnBrk="0" hangingPunct="1">
      <a:defRPr sz="900" kern="1200">
        <a:solidFill>
          <a:schemeClr val="tx1"/>
        </a:solidFill>
        <a:latin typeface="+mn-lt"/>
        <a:ea typeface="+mn-ea"/>
        <a:cs typeface="+mn-cs"/>
      </a:defRPr>
    </a:lvl8pPr>
    <a:lvl9pPr marL="2743200" algn="l" defTabSz="685800" rtl="0" eaLnBrk="1" latinLnBrk="0" hangingPunct="1">
      <a:defRPr sz="9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defTabSz="2724879">
              <a:defRPr/>
            </a:pPr>
            <a:fld id="{0E5F8F88-4DF9-412B-8F79-70AAB16A3A8E}" type="slidenum">
              <a:rPr lang="en-US">
                <a:solidFill>
                  <a:prstClr val="black"/>
                </a:solidFill>
                <a:latin typeface="Calibri" panose="020F0502020204030204"/>
              </a:rPr>
              <a:pPr defTabSz="2724879">
                <a:defRPr/>
              </a:pPr>
              <a:t>1</a:t>
            </a:fld>
            <a:endParaRPr lang="en-US" dirty="0">
              <a:solidFill>
                <a:prstClr val="black"/>
              </a:solidFill>
              <a:latin typeface="Calibri" panose="020F0502020204030204"/>
            </a:endParaRPr>
          </a:p>
        </p:txBody>
      </p:sp>
    </p:spTree>
    <p:extLst>
      <p:ext uri="{BB962C8B-B14F-4D97-AF65-F5344CB8AC3E}">
        <p14:creationId xmlns:p14="http://schemas.microsoft.com/office/powerpoint/2010/main" val="17749094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77925" y="1111250"/>
            <a:ext cx="4502150" cy="300037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0E766A3-6181-4064-997F-F5BB7474D987}" type="slidenum">
              <a:rPr lang="en-US" smtClean="0"/>
              <a:t>2</a:t>
            </a:fld>
            <a:endParaRPr lang="en-US" dirty="0"/>
          </a:p>
        </p:txBody>
      </p:sp>
    </p:spTree>
    <p:extLst>
      <p:ext uri="{BB962C8B-B14F-4D97-AF65-F5344CB8AC3E}">
        <p14:creationId xmlns:p14="http://schemas.microsoft.com/office/powerpoint/2010/main" val="26590458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68880" y="6817362"/>
            <a:ext cx="27980640" cy="4704080"/>
          </a:xfrm>
        </p:spPr>
        <p:txBody>
          <a:bodyPr/>
          <a:lstStyle/>
          <a:p>
            <a:r>
              <a:rPr lang="en-US"/>
              <a:t>Click to edit Master title style</a:t>
            </a:r>
          </a:p>
        </p:txBody>
      </p:sp>
      <p:sp>
        <p:nvSpPr>
          <p:cNvPr id="3" name="Subtitle 2"/>
          <p:cNvSpPr>
            <a:spLocks noGrp="1"/>
          </p:cNvSpPr>
          <p:nvPr>
            <p:ph type="subTitle" idx="1"/>
          </p:nvPr>
        </p:nvSpPr>
        <p:spPr>
          <a:xfrm>
            <a:off x="4937760" y="12435840"/>
            <a:ext cx="23042880" cy="5608320"/>
          </a:xfrm>
        </p:spPr>
        <p:txBody>
          <a:bodyPr/>
          <a:lstStyle>
            <a:lvl1pPr marL="0" indent="0" algn="ctr">
              <a:buNone/>
              <a:defRPr>
                <a:solidFill>
                  <a:schemeClr val="tx1">
                    <a:tint val="75000"/>
                  </a:schemeClr>
                </a:solidFill>
              </a:defRPr>
            </a:lvl1pPr>
            <a:lvl2pPr marL="1528312" indent="0" algn="ctr">
              <a:buNone/>
              <a:defRPr>
                <a:solidFill>
                  <a:schemeClr val="tx1">
                    <a:tint val="75000"/>
                  </a:schemeClr>
                </a:solidFill>
              </a:defRPr>
            </a:lvl2pPr>
            <a:lvl3pPr marL="3056625" indent="0" algn="ctr">
              <a:buNone/>
              <a:defRPr>
                <a:solidFill>
                  <a:schemeClr val="tx1">
                    <a:tint val="75000"/>
                  </a:schemeClr>
                </a:solidFill>
              </a:defRPr>
            </a:lvl3pPr>
            <a:lvl4pPr marL="4584939" indent="0" algn="ctr">
              <a:buNone/>
              <a:defRPr>
                <a:solidFill>
                  <a:schemeClr val="tx1">
                    <a:tint val="75000"/>
                  </a:schemeClr>
                </a:solidFill>
              </a:defRPr>
            </a:lvl4pPr>
            <a:lvl5pPr marL="6113252" indent="0" algn="ctr">
              <a:buNone/>
              <a:defRPr>
                <a:solidFill>
                  <a:schemeClr val="tx1">
                    <a:tint val="75000"/>
                  </a:schemeClr>
                </a:solidFill>
              </a:defRPr>
            </a:lvl5pPr>
            <a:lvl6pPr marL="7641565" indent="0" algn="ctr">
              <a:buNone/>
              <a:defRPr>
                <a:solidFill>
                  <a:schemeClr val="tx1">
                    <a:tint val="75000"/>
                  </a:schemeClr>
                </a:solidFill>
              </a:defRPr>
            </a:lvl6pPr>
            <a:lvl7pPr marL="9169877" indent="0" algn="ctr">
              <a:buNone/>
              <a:defRPr>
                <a:solidFill>
                  <a:schemeClr val="tx1">
                    <a:tint val="75000"/>
                  </a:schemeClr>
                </a:solidFill>
              </a:defRPr>
            </a:lvl7pPr>
            <a:lvl8pPr marL="10698190" indent="0" algn="ctr">
              <a:buNone/>
              <a:defRPr>
                <a:solidFill>
                  <a:schemeClr val="tx1">
                    <a:tint val="75000"/>
                  </a:schemeClr>
                </a:solidFill>
              </a:defRPr>
            </a:lvl8pPr>
            <a:lvl9pPr marL="12226503"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E74FFE66-9EAA-4451-BACE-28066DEBF5AC}" type="datetimeFigureOut">
              <a:rPr lang="en-US" smtClean="0"/>
              <a:pPr/>
              <a:t>7/7/2023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420371F-1418-4C53-B005-2BB3E9216FA2}"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74FFE66-9EAA-4451-BACE-28066DEBF5AC}" type="datetimeFigureOut">
              <a:rPr lang="en-US" smtClean="0"/>
              <a:pPr/>
              <a:t>7/7/2023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420371F-1418-4C53-B005-2BB3E9216FA2}"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3865840" y="878843"/>
            <a:ext cx="7406640" cy="1872488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645920" y="878843"/>
            <a:ext cx="21671280" cy="1872488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74FFE66-9EAA-4451-BACE-28066DEBF5AC}" type="datetimeFigureOut">
              <a:rPr lang="en-US" smtClean="0"/>
              <a:pPr/>
              <a:t>7/7/2023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420371F-1418-4C53-B005-2BB3E9216FA2}"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74FFE66-9EAA-4451-BACE-28066DEBF5AC}" type="datetimeFigureOut">
              <a:rPr lang="en-US" smtClean="0"/>
              <a:pPr/>
              <a:t>7/7/2023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420371F-1418-4C53-B005-2BB3E9216FA2}"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600326" y="14102081"/>
            <a:ext cx="27980640" cy="4358640"/>
          </a:xfrm>
        </p:spPr>
        <p:txBody>
          <a:bodyPr anchor="t"/>
          <a:lstStyle>
            <a:lvl1pPr algn="l">
              <a:defRPr sz="13400" b="1" cap="all"/>
            </a:lvl1pPr>
          </a:lstStyle>
          <a:p>
            <a:r>
              <a:rPr lang="en-US"/>
              <a:t>Click to edit Master title style</a:t>
            </a:r>
          </a:p>
        </p:txBody>
      </p:sp>
      <p:sp>
        <p:nvSpPr>
          <p:cNvPr id="3" name="Text Placeholder 2"/>
          <p:cNvSpPr>
            <a:spLocks noGrp="1"/>
          </p:cNvSpPr>
          <p:nvPr>
            <p:ph type="body" idx="1"/>
          </p:nvPr>
        </p:nvSpPr>
        <p:spPr>
          <a:xfrm>
            <a:off x="2600326" y="9301483"/>
            <a:ext cx="27980640" cy="4800599"/>
          </a:xfrm>
        </p:spPr>
        <p:txBody>
          <a:bodyPr anchor="b"/>
          <a:lstStyle>
            <a:lvl1pPr marL="0" indent="0">
              <a:buNone/>
              <a:defRPr sz="6700">
                <a:solidFill>
                  <a:schemeClr val="tx1">
                    <a:tint val="75000"/>
                  </a:schemeClr>
                </a:solidFill>
              </a:defRPr>
            </a:lvl1pPr>
            <a:lvl2pPr marL="1528312" indent="0">
              <a:buNone/>
              <a:defRPr sz="6000">
                <a:solidFill>
                  <a:schemeClr val="tx1">
                    <a:tint val="75000"/>
                  </a:schemeClr>
                </a:solidFill>
              </a:defRPr>
            </a:lvl2pPr>
            <a:lvl3pPr marL="3056625" indent="0">
              <a:buNone/>
              <a:defRPr sz="5300">
                <a:solidFill>
                  <a:schemeClr val="tx1">
                    <a:tint val="75000"/>
                  </a:schemeClr>
                </a:solidFill>
              </a:defRPr>
            </a:lvl3pPr>
            <a:lvl4pPr marL="4584939" indent="0">
              <a:buNone/>
              <a:defRPr sz="4700">
                <a:solidFill>
                  <a:schemeClr val="tx1">
                    <a:tint val="75000"/>
                  </a:schemeClr>
                </a:solidFill>
              </a:defRPr>
            </a:lvl4pPr>
            <a:lvl5pPr marL="6113252" indent="0">
              <a:buNone/>
              <a:defRPr sz="4700">
                <a:solidFill>
                  <a:schemeClr val="tx1">
                    <a:tint val="75000"/>
                  </a:schemeClr>
                </a:solidFill>
              </a:defRPr>
            </a:lvl5pPr>
            <a:lvl6pPr marL="7641565" indent="0">
              <a:buNone/>
              <a:defRPr sz="4700">
                <a:solidFill>
                  <a:schemeClr val="tx1">
                    <a:tint val="75000"/>
                  </a:schemeClr>
                </a:solidFill>
              </a:defRPr>
            </a:lvl6pPr>
            <a:lvl7pPr marL="9169877" indent="0">
              <a:buNone/>
              <a:defRPr sz="4700">
                <a:solidFill>
                  <a:schemeClr val="tx1">
                    <a:tint val="75000"/>
                  </a:schemeClr>
                </a:solidFill>
              </a:defRPr>
            </a:lvl7pPr>
            <a:lvl8pPr marL="10698190" indent="0">
              <a:buNone/>
              <a:defRPr sz="4700">
                <a:solidFill>
                  <a:schemeClr val="tx1">
                    <a:tint val="75000"/>
                  </a:schemeClr>
                </a:solidFill>
              </a:defRPr>
            </a:lvl8pPr>
            <a:lvl9pPr marL="12226503" indent="0">
              <a:buNone/>
              <a:defRPr sz="47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74FFE66-9EAA-4451-BACE-28066DEBF5AC}" type="datetimeFigureOut">
              <a:rPr lang="en-US" smtClean="0"/>
              <a:pPr/>
              <a:t>7/7/2023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420371F-1418-4C53-B005-2BB3E9216FA2}"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645920" y="5120643"/>
            <a:ext cx="14538960" cy="14483081"/>
          </a:xfrm>
        </p:spPr>
        <p:txBody>
          <a:bodyPr/>
          <a:lstStyle>
            <a:lvl1pPr>
              <a:defRPr sz="9400"/>
            </a:lvl1pPr>
            <a:lvl2pPr>
              <a:defRPr sz="8000"/>
            </a:lvl2pPr>
            <a:lvl3pPr>
              <a:defRPr sz="6700"/>
            </a:lvl3pPr>
            <a:lvl4pPr>
              <a:defRPr sz="6000"/>
            </a:lvl4pPr>
            <a:lvl5pPr>
              <a:defRPr sz="6000"/>
            </a:lvl5pPr>
            <a:lvl6pPr>
              <a:defRPr sz="6000"/>
            </a:lvl6pPr>
            <a:lvl7pPr>
              <a:defRPr sz="6000"/>
            </a:lvl7pPr>
            <a:lvl8pPr>
              <a:defRPr sz="6000"/>
            </a:lvl8pPr>
            <a:lvl9pPr>
              <a:defRPr sz="6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16733520" y="5120643"/>
            <a:ext cx="14538960" cy="14483081"/>
          </a:xfrm>
        </p:spPr>
        <p:txBody>
          <a:bodyPr/>
          <a:lstStyle>
            <a:lvl1pPr>
              <a:defRPr sz="9400"/>
            </a:lvl1pPr>
            <a:lvl2pPr>
              <a:defRPr sz="8000"/>
            </a:lvl2pPr>
            <a:lvl3pPr>
              <a:defRPr sz="6700"/>
            </a:lvl3pPr>
            <a:lvl4pPr>
              <a:defRPr sz="6000"/>
            </a:lvl4pPr>
            <a:lvl5pPr>
              <a:defRPr sz="6000"/>
            </a:lvl5pPr>
            <a:lvl6pPr>
              <a:defRPr sz="6000"/>
            </a:lvl6pPr>
            <a:lvl7pPr>
              <a:defRPr sz="6000"/>
            </a:lvl7pPr>
            <a:lvl8pPr>
              <a:defRPr sz="6000"/>
            </a:lvl8pPr>
            <a:lvl9pPr>
              <a:defRPr sz="6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74FFE66-9EAA-4451-BACE-28066DEBF5AC}" type="datetimeFigureOut">
              <a:rPr lang="en-US" smtClean="0"/>
              <a:pPr/>
              <a:t>7/7/2023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420371F-1418-4C53-B005-2BB3E9216FA2}"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1645922" y="4912362"/>
            <a:ext cx="14544676" cy="2047239"/>
          </a:xfrm>
        </p:spPr>
        <p:txBody>
          <a:bodyPr anchor="b"/>
          <a:lstStyle>
            <a:lvl1pPr marL="0" indent="0">
              <a:buNone/>
              <a:defRPr sz="8000" b="1"/>
            </a:lvl1pPr>
            <a:lvl2pPr marL="1528312" indent="0">
              <a:buNone/>
              <a:defRPr sz="6700" b="1"/>
            </a:lvl2pPr>
            <a:lvl3pPr marL="3056625" indent="0">
              <a:buNone/>
              <a:defRPr sz="6000" b="1"/>
            </a:lvl3pPr>
            <a:lvl4pPr marL="4584939" indent="0">
              <a:buNone/>
              <a:defRPr sz="5300" b="1"/>
            </a:lvl4pPr>
            <a:lvl5pPr marL="6113252" indent="0">
              <a:buNone/>
              <a:defRPr sz="5300" b="1"/>
            </a:lvl5pPr>
            <a:lvl6pPr marL="7641565" indent="0">
              <a:buNone/>
              <a:defRPr sz="5300" b="1"/>
            </a:lvl6pPr>
            <a:lvl7pPr marL="9169877" indent="0">
              <a:buNone/>
              <a:defRPr sz="5300" b="1"/>
            </a:lvl7pPr>
            <a:lvl8pPr marL="10698190" indent="0">
              <a:buNone/>
              <a:defRPr sz="5300" b="1"/>
            </a:lvl8pPr>
            <a:lvl9pPr marL="12226503" indent="0">
              <a:buNone/>
              <a:defRPr sz="5300" b="1"/>
            </a:lvl9pPr>
          </a:lstStyle>
          <a:p>
            <a:pPr lvl="0"/>
            <a:r>
              <a:rPr lang="en-US"/>
              <a:t>Click to edit Master text styles</a:t>
            </a:r>
          </a:p>
        </p:txBody>
      </p:sp>
      <p:sp>
        <p:nvSpPr>
          <p:cNvPr id="4" name="Content Placeholder 3"/>
          <p:cNvSpPr>
            <a:spLocks noGrp="1"/>
          </p:cNvSpPr>
          <p:nvPr>
            <p:ph sz="half" idx="2"/>
          </p:nvPr>
        </p:nvSpPr>
        <p:spPr>
          <a:xfrm>
            <a:off x="1645922" y="6959601"/>
            <a:ext cx="14544676" cy="12644121"/>
          </a:xfrm>
        </p:spPr>
        <p:txBody>
          <a:bodyPr/>
          <a:lstStyle>
            <a:lvl1pPr>
              <a:defRPr sz="8000"/>
            </a:lvl1pPr>
            <a:lvl2pPr>
              <a:defRPr sz="6700"/>
            </a:lvl2pPr>
            <a:lvl3pPr>
              <a:defRPr sz="6000"/>
            </a:lvl3pPr>
            <a:lvl4pPr>
              <a:defRPr sz="5300"/>
            </a:lvl4pPr>
            <a:lvl5pPr>
              <a:defRPr sz="5300"/>
            </a:lvl5pPr>
            <a:lvl6pPr>
              <a:defRPr sz="5300"/>
            </a:lvl6pPr>
            <a:lvl7pPr>
              <a:defRPr sz="5300"/>
            </a:lvl7pPr>
            <a:lvl8pPr>
              <a:defRPr sz="5300"/>
            </a:lvl8pPr>
            <a:lvl9pPr>
              <a:defRPr sz="53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16722091" y="4912362"/>
            <a:ext cx="14550390" cy="2047239"/>
          </a:xfrm>
        </p:spPr>
        <p:txBody>
          <a:bodyPr anchor="b"/>
          <a:lstStyle>
            <a:lvl1pPr marL="0" indent="0">
              <a:buNone/>
              <a:defRPr sz="8000" b="1"/>
            </a:lvl1pPr>
            <a:lvl2pPr marL="1528312" indent="0">
              <a:buNone/>
              <a:defRPr sz="6700" b="1"/>
            </a:lvl2pPr>
            <a:lvl3pPr marL="3056625" indent="0">
              <a:buNone/>
              <a:defRPr sz="6000" b="1"/>
            </a:lvl3pPr>
            <a:lvl4pPr marL="4584939" indent="0">
              <a:buNone/>
              <a:defRPr sz="5300" b="1"/>
            </a:lvl4pPr>
            <a:lvl5pPr marL="6113252" indent="0">
              <a:buNone/>
              <a:defRPr sz="5300" b="1"/>
            </a:lvl5pPr>
            <a:lvl6pPr marL="7641565" indent="0">
              <a:buNone/>
              <a:defRPr sz="5300" b="1"/>
            </a:lvl6pPr>
            <a:lvl7pPr marL="9169877" indent="0">
              <a:buNone/>
              <a:defRPr sz="5300" b="1"/>
            </a:lvl7pPr>
            <a:lvl8pPr marL="10698190" indent="0">
              <a:buNone/>
              <a:defRPr sz="5300" b="1"/>
            </a:lvl8pPr>
            <a:lvl9pPr marL="12226503" indent="0">
              <a:buNone/>
              <a:defRPr sz="5300" b="1"/>
            </a:lvl9pPr>
          </a:lstStyle>
          <a:p>
            <a:pPr lvl="0"/>
            <a:r>
              <a:rPr lang="en-US"/>
              <a:t>Click to edit Master text styles</a:t>
            </a:r>
          </a:p>
        </p:txBody>
      </p:sp>
      <p:sp>
        <p:nvSpPr>
          <p:cNvPr id="6" name="Content Placeholder 5"/>
          <p:cNvSpPr>
            <a:spLocks noGrp="1"/>
          </p:cNvSpPr>
          <p:nvPr>
            <p:ph sz="quarter" idx="4"/>
          </p:nvPr>
        </p:nvSpPr>
        <p:spPr>
          <a:xfrm>
            <a:off x="16722091" y="6959601"/>
            <a:ext cx="14550390" cy="12644121"/>
          </a:xfrm>
        </p:spPr>
        <p:txBody>
          <a:bodyPr/>
          <a:lstStyle>
            <a:lvl1pPr>
              <a:defRPr sz="8000"/>
            </a:lvl1pPr>
            <a:lvl2pPr>
              <a:defRPr sz="6700"/>
            </a:lvl2pPr>
            <a:lvl3pPr>
              <a:defRPr sz="6000"/>
            </a:lvl3pPr>
            <a:lvl4pPr>
              <a:defRPr sz="5300"/>
            </a:lvl4pPr>
            <a:lvl5pPr>
              <a:defRPr sz="5300"/>
            </a:lvl5pPr>
            <a:lvl6pPr>
              <a:defRPr sz="5300"/>
            </a:lvl6pPr>
            <a:lvl7pPr>
              <a:defRPr sz="5300"/>
            </a:lvl7pPr>
            <a:lvl8pPr>
              <a:defRPr sz="5300"/>
            </a:lvl8pPr>
            <a:lvl9pPr>
              <a:defRPr sz="53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74FFE66-9EAA-4451-BACE-28066DEBF5AC}" type="datetimeFigureOut">
              <a:rPr lang="en-US" smtClean="0"/>
              <a:pPr/>
              <a:t>7/7/2023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5420371F-1418-4C53-B005-2BB3E9216FA2}"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74FFE66-9EAA-4451-BACE-28066DEBF5AC}" type="datetimeFigureOut">
              <a:rPr lang="en-US" smtClean="0"/>
              <a:pPr/>
              <a:t>7/7/2023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5420371F-1418-4C53-B005-2BB3E9216FA2}"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74FFE66-9EAA-4451-BACE-28066DEBF5AC}" type="datetimeFigureOut">
              <a:rPr lang="en-US" smtClean="0"/>
              <a:pPr/>
              <a:t>7/7/2023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5420371F-1418-4C53-B005-2BB3E9216FA2}"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45922" y="873760"/>
            <a:ext cx="10829926" cy="3718560"/>
          </a:xfrm>
        </p:spPr>
        <p:txBody>
          <a:bodyPr anchor="b"/>
          <a:lstStyle>
            <a:lvl1pPr algn="l">
              <a:defRPr sz="6700" b="1"/>
            </a:lvl1pPr>
          </a:lstStyle>
          <a:p>
            <a:r>
              <a:rPr lang="en-US"/>
              <a:t>Click to edit Master title style</a:t>
            </a:r>
          </a:p>
        </p:txBody>
      </p:sp>
      <p:sp>
        <p:nvSpPr>
          <p:cNvPr id="3" name="Content Placeholder 2"/>
          <p:cNvSpPr>
            <a:spLocks noGrp="1"/>
          </p:cNvSpPr>
          <p:nvPr>
            <p:ph idx="1"/>
          </p:nvPr>
        </p:nvSpPr>
        <p:spPr>
          <a:xfrm>
            <a:off x="12870184" y="873762"/>
            <a:ext cx="18402301" cy="18729961"/>
          </a:xfrm>
        </p:spPr>
        <p:txBody>
          <a:bodyPr/>
          <a:lstStyle>
            <a:lvl1pPr>
              <a:defRPr sz="10700"/>
            </a:lvl1pPr>
            <a:lvl2pPr>
              <a:defRPr sz="9400"/>
            </a:lvl2pPr>
            <a:lvl3pPr>
              <a:defRPr sz="8000"/>
            </a:lvl3pPr>
            <a:lvl4pPr>
              <a:defRPr sz="6700"/>
            </a:lvl4pPr>
            <a:lvl5pPr>
              <a:defRPr sz="6700"/>
            </a:lvl5pPr>
            <a:lvl6pPr>
              <a:defRPr sz="6700"/>
            </a:lvl6pPr>
            <a:lvl7pPr>
              <a:defRPr sz="6700"/>
            </a:lvl7pPr>
            <a:lvl8pPr>
              <a:defRPr sz="6700"/>
            </a:lvl8pPr>
            <a:lvl9pPr>
              <a:defRPr sz="6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1645922" y="4592322"/>
            <a:ext cx="10829926" cy="15011401"/>
          </a:xfrm>
        </p:spPr>
        <p:txBody>
          <a:bodyPr/>
          <a:lstStyle>
            <a:lvl1pPr marL="0" indent="0">
              <a:buNone/>
              <a:defRPr sz="4700"/>
            </a:lvl1pPr>
            <a:lvl2pPr marL="1528312" indent="0">
              <a:buNone/>
              <a:defRPr sz="4000"/>
            </a:lvl2pPr>
            <a:lvl3pPr marL="3056625" indent="0">
              <a:buNone/>
              <a:defRPr sz="3300"/>
            </a:lvl3pPr>
            <a:lvl4pPr marL="4584939" indent="0">
              <a:buNone/>
              <a:defRPr sz="3000"/>
            </a:lvl4pPr>
            <a:lvl5pPr marL="6113252" indent="0">
              <a:buNone/>
              <a:defRPr sz="3000"/>
            </a:lvl5pPr>
            <a:lvl6pPr marL="7641565" indent="0">
              <a:buNone/>
              <a:defRPr sz="3000"/>
            </a:lvl6pPr>
            <a:lvl7pPr marL="9169877" indent="0">
              <a:buNone/>
              <a:defRPr sz="3000"/>
            </a:lvl7pPr>
            <a:lvl8pPr marL="10698190" indent="0">
              <a:buNone/>
              <a:defRPr sz="3000"/>
            </a:lvl8pPr>
            <a:lvl9pPr marL="12226503" indent="0">
              <a:buNone/>
              <a:defRPr sz="3000"/>
            </a:lvl9pPr>
          </a:lstStyle>
          <a:p>
            <a:pPr lvl="0"/>
            <a:r>
              <a:rPr lang="en-US"/>
              <a:t>Click to edit Master text styles</a:t>
            </a:r>
          </a:p>
        </p:txBody>
      </p:sp>
      <p:sp>
        <p:nvSpPr>
          <p:cNvPr id="5" name="Date Placeholder 4"/>
          <p:cNvSpPr>
            <a:spLocks noGrp="1"/>
          </p:cNvSpPr>
          <p:nvPr>
            <p:ph type="dt" sz="half" idx="10"/>
          </p:nvPr>
        </p:nvSpPr>
        <p:spPr/>
        <p:txBody>
          <a:bodyPr/>
          <a:lstStyle/>
          <a:p>
            <a:fld id="{E74FFE66-9EAA-4451-BACE-28066DEBF5AC}" type="datetimeFigureOut">
              <a:rPr lang="en-US" smtClean="0"/>
              <a:pPr/>
              <a:t>7/7/2023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420371F-1418-4C53-B005-2BB3E9216FA2}"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452236" y="15361921"/>
            <a:ext cx="19751040" cy="1813561"/>
          </a:xfrm>
        </p:spPr>
        <p:txBody>
          <a:bodyPr anchor="b"/>
          <a:lstStyle>
            <a:lvl1pPr algn="l">
              <a:defRPr sz="6700" b="1"/>
            </a:lvl1pPr>
          </a:lstStyle>
          <a:p>
            <a:r>
              <a:rPr lang="en-US"/>
              <a:t>Click to edit Master title style</a:t>
            </a:r>
          </a:p>
        </p:txBody>
      </p:sp>
      <p:sp>
        <p:nvSpPr>
          <p:cNvPr id="3" name="Picture Placeholder 2"/>
          <p:cNvSpPr>
            <a:spLocks noGrp="1"/>
          </p:cNvSpPr>
          <p:nvPr>
            <p:ph type="pic" idx="1"/>
          </p:nvPr>
        </p:nvSpPr>
        <p:spPr>
          <a:xfrm>
            <a:off x="6452236" y="1960880"/>
            <a:ext cx="19751040" cy="13167360"/>
          </a:xfrm>
        </p:spPr>
        <p:txBody>
          <a:bodyPr/>
          <a:lstStyle>
            <a:lvl1pPr marL="0" indent="0">
              <a:buNone/>
              <a:defRPr sz="10700"/>
            </a:lvl1pPr>
            <a:lvl2pPr marL="1528312" indent="0">
              <a:buNone/>
              <a:defRPr sz="9400"/>
            </a:lvl2pPr>
            <a:lvl3pPr marL="3056625" indent="0">
              <a:buNone/>
              <a:defRPr sz="8000"/>
            </a:lvl3pPr>
            <a:lvl4pPr marL="4584939" indent="0">
              <a:buNone/>
              <a:defRPr sz="6700"/>
            </a:lvl4pPr>
            <a:lvl5pPr marL="6113252" indent="0">
              <a:buNone/>
              <a:defRPr sz="6700"/>
            </a:lvl5pPr>
            <a:lvl6pPr marL="7641565" indent="0">
              <a:buNone/>
              <a:defRPr sz="6700"/>
            </a:lvl6pPr>
            <a:lvl7pPr marL="9169877" indent="0">
              <a:buNone/>
              <a:defRPr sz="6700"/>
            </a:lvl7pPr>
            <a:lvl8pPr marL="10698190" indent="0">
              <a:buNone/>
              <a:defRPr sz="6700"/>
            </a:lvl8pPr>
            <a:lvl9pPr marL="12226503" indent="0">
              <a:buNone/>
              <a:defRPr sz="6700"/>
            </a:lvl9pPr>
          </a:lstStyle>
          <a:p>
            <a:endParaRPr lang="en-US" dirty="0"/>
          </a:p>
        </p:txBody>
      </p:sp>
      <p:sp>
        <p:nvSpPr>
          <p:cNvPr id="4" name="Text Placeholder 3"/>
          <p:cNvSpPr>
            <a:spLocks noGrp="1"/>
          </p:cNvSpPr>
          <p:nvPr>
            <p:ph type="body" sz="half" idx="2"/>
          </p:nvPr>
        </p:nvSpPr>
        <p:spPr>
          <a:xfrm>
            <a:off x="6452236" y="17175482"/>
            <a:ext cx="19751040" cy="2575559"/>
          </a:xfrm>
        </p:spPr>
        <p:txBody>
          <a:bodyPr/>
          <a:lstStyle>
            <a:lvl1pPr marL="0" indent="0">
              <a:buNone/>
              <a:defRPr sz="4700"/>
            </a:lvl1pPr>
            <a:lvl2pPr marL="1528312" indent="0">
              <a:buNone/>
              <a:defRPr sz="4000"/>
            </a:lvl2pPr>
            <a:lvl3pPr marL="3056625" indent="0">
              <a:buNone/>
              <a:defRPr sz="3300"/>
            </a:lvl3pPr>
            <a:lvl4pPr marL="4584939" indent="0">
              <a:buNone/>
              <a:defRPr sz="3000"/>
            </a:lvl4pPr>
            <a:lvl5pPr marL="6113252" indent="0">
              <a:buNone/>
              <a:defRPr sz="3000"/>
            </a:lvl5pPr>
            <a:lvl6pPr marL="7641565" indent="0">
              <a:buNone/>
              <a:defRPr sz="3000"/>
            </a:lvl6pPr>
            <a:lvl7pPr marL="9169877" indent="0">
              <a:buNone/>
              <a:defRPr sz="3000"/>
            </a:lvl7pPr>
            <a:lvl8pPr marL="10698190" indent="0">
              <a:buNone/>
              <a:defRPr sz="3000"/>
            </a:lvl8pPr>
            <a:lvl9pPr marL="12226503" indent="0">
              <a:buNone/>
              <a:defRPr sz="3000"/>
            </a:lvl9pPr>
          </a:lstStyle>
          <a:p>
            <a:pPr lvl="0"/>
            <a:r>
              <a:rPr lang="en-US"/>
              <a:t>Click to edit Master text styles</a:t>
            </a:r>
          </a:p>
        </p:txBody>
      </p:sp>
      <p:sp>
        <p:nvSpPr>
          <p:cNvPr id="5" name="Date Placeholder 4"/>
          <p:cNvSpPr>
            <a:spLocks noGrp="1"/>
          </p:cNvSpPr>
          <p:nvPr>
            <p:ph type="dt" sz="half" idx="10"/>
          </p:nvPr>
        </p:nvSpPr>
        <p:spPr/>
        <p:txBody>
          <a:bodyPr/>
          <a:lstStyle/>
          <a:p>
            <a:fld id="{E74FFE66-9EAA-4451-BACE-28066DEBF5AC}" type="datetimeFigureOut">
              <a:rPr lang="en-US" smtClean="0"/>
              <a:pPr/>
              <a:t>7/7/2023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420371F-1418-4C53-B005-2BB3E9216FA2}"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645920" y="878841"/>
            <a:ext cx="29626560" cy="3657600"/>
          </a:xfrm>
          <a:prstGeom prst="rect">
            <a:avLst/>
          </a:prstGeom>
        </p:spPr>
        <p:txBody>
          <a:bodyPr vert="horz" lIns="305666" tIns="152833" rIns="305666" bIns="152833" rtlCol="0" anchor="ctr">
            <a:normAutofit/>
          </a:bodyPr>
          <a:lstStyle/>
          <a:p>
            <a:r>
              <a:rPr lang="en-US"/>
              <a:t>Click to edit Master title style</a:t>
            </a:r>
          </a:p>
        </p:txBody>
      </p:sp>
      <p:sp>
        <p:nvSpPr>
          <p:cNvPr id="3" name="Text Placeholder 2"/>
          <p:cNvSpPr>
            <a:spLocks noGrp="1"/>
          </p:cNvSpPr>
          <p:nvPr>
            <p:ph type="body" idx="1"/>
          </p:nvPr>
        </p:nvSpPr>
        <p:spPr>
          <a:xfrm>
            <a:off x="1645920" y="5120643"/>
            <a:ext cx="29626560" cy="14483081"/>
          </a:xfrm>
          <a:prstGeom prst="rect">
            <a:avLst/>
          </a:prstGeom>
        </p:spPr>
        <p:txBody>
          <a:bodyPr vert="horz" lIns="305666" tIns="152833" rIns="305666" bIns="152833"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1645920" y="20340323"/>
            <a:ext cx="7680960" cy="1168400"/>
          </a:xfrm>
          <a:prstGeom prst="rect">
            <a:avLst/>
          </a:prstGeom>
        </p:spPr>
        <p:txBody>
          <a:bodyPr vert="horz" lIns="305666" tIns="152833" rIns="305666" bIns="152833" rtlCol="0" anchor="ctr"/>
          <a:lstStyle>
            <a:lvl1pPr algn="l">
              <a:defRPr sz="4000">
                <a:solidFill>
                  <a:schemeClr val="tx1">
                    <a:tint val="75000"/>
                  </a:schemeClr>
                </a:solidFill>
              </a:defRPr>
            </a:lvl1pPr>
          </a:lstStyle>
          <a:p>
            <a:fld id="{E74FFE66-9EAA-4451-BACE-28066DEBF5AC}" type="datetimeFigureOut">
              <a:rPr lang="en-US" smtClean="0"/>
              <a:pPr/>
              <a:t>7/7/2023</a:t>
            </a:fld>
            <a:endParaRPr lang="en-US" dirty="0"/>
          </a:p>
        </p:txBody>
      </p:sp>
      <p:sp>
        <p:nvSpPr>
          <p:cNvPr id="5" name="Footer Placeholder 4"/>
          <p:cNvSpPr>
            <a:spLocks noGrp="1"/>
          </p:cNvSpPr>
          <p:nvPr>
            <p:ph type="ftr" sz="quarter" idx="3"/>
          </p:nvPr>
        </p:nvSpPr>
        <p:spPr>
          <a:xfrm>
            <a:off x="11247120" y="20340323"/>
            <a:ext cx="10424160" cy="1168400"/>
          </a:xfrm>
          <a:prstGeom prst="rect">
            <a:avLst/>
          </a:prstGeom>
        </p:spPr>
        <p:txBody>
          <a:bodyPr vert="horz" lIns="305666" tIns="152833" rIns="305666" bIns="152833" rtlCol="0" anchor="ctr"/>
          <a:lstStyle>
            <a:lvl1pPr algn="ctr">
              <a:defRPr sz="4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23591520" y="20340323"/>
            <a:ext cx="7680960" cy="1168400"/>
          </a:xfrm>
          <a:prstGeom prst="rect">
            <a:avLst/>
          </a:prstGeom>
        </p:spPr>
        <p:txBody>
          <a:bodyPr vert="horz" lIns="305666" tIns="152833" rIns="305666" bIns="152833" rtlCol="0" anchor="ctr"/>
          <a:lstStyle>
            <a:lvl1pPr algn="r">
              <a:defRPr sz="4000">
                <a:solidFill>
                  <a:schemeClr val="tx1">
                    <a:tint val="75000"/>
                  </a:schemeClr>
                </a:solidFill>
              </a:defRPr>
            </a:lvl1pPr>
          </a:lstStyle>
          <a:p>
            <a:fld id="{5420371F-1418-4C53-B005-2BB3E9216FA2}"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3056625" rtl="0" eaLnBrk="1" latinLnBrk="0" hangingPunct="1">
        <a:spcBef>
          <a:spcPct val="0"/>
        </a:spcBef>
        <a:buNone/>
        <a:defRPr sz="14700" kern="1200">
          <a:solidFill>
            <a:schemeClr val="tx1"/>
          </a:solidFill>
          <a:latin typeface="+mj-lt"/>
          <a:ea typeface="+mj-ea"/>
          <a:cs typeface="+mj-cs"/>
        </a:defRPr>
      </a:lvl1pPr>
    </p:titleStyle>
    <p:bodyStyle>
      <a:lvl1pPr marL="1146234" indent="-1146234" algn="l" defTabSz="3056625" rtl="0" eaLnBrk="1" latinLnBrk="0" hangingPunct="1">
        <a:spcBef>
          <a:spcPct val="20000"/>
        </a:spcBef>
        <a:buFont typeface="Arial" pitchFamily="34" charset="0"/>
        <a:buChar char="•"/>
        <a:defRPr sz="10700" kern="1200">
          <a:solidFill>
            <a:schemeClr val="tx1"/>
          </a:solidFill>
          <a:latin typeface="+mn-lt"/>
          <a:ea typeface="+mn-ea"/>
          <a:cs typeface="+mn-cs"/>
        </a:defRPr>
      </a:lvl1pPr>
      <a:lvl2pPr marL="2483508" indent="-955196" algn="l" defTabSz="3056625" rtl="0" eaLnBrk="1" latinLnBrk="0" hangingPunct="1">
        <a:spcBef>
          <a:spcPct val="20000"/>
        </a:spcBef>
        <a:buFont typeface="Arial" pitchFamily="34" charset="0"/>
        <a:buChar char="–"/>
        <a:defRPr sz="9400" kern="1200">
          <a:solidFill>
            <a:schemeClr val="tx1"/>
          </a:solidFill>
          <a:latin typeface="+mn-lt"/>
          <a:ea typeface="+mn-ea"/>
          <a:cs typeface="+mn-cs"/>
        </a:defRPr>
      </a:lvl2pPr>
      <a:lvl3pPr marL="3820782" indent="-764157" algn="l" defTabSz="3056625" rtl="0" eaLnBrk="1" latinLnBrk="0" hangingPunct="1">
        <a:spcBef>
          <a:spcPct val="20000"/>
        </a:spcBef>
        <a:buFont typeface="Arial" pitchFamily="34" charset="0"/>
        <a:buChar char="•"/>
        <a:defRPr sz="8000" kern="1200">
          <a:solidFill>
            <a:schemeClr val="tx1"/>
          </a:solidFill>
          <a:latin typeface="+mn-lt"/>
          <a:ea typeface="+mn-ea"/>
          <a:cs typeface="+mn-cs"/>
        </a:defRPr>
      </a:lvl3pPr>
      <a:lvl4pPr marL="5349095" indent="-764157" algn="l" defTabSz="3056625" rtl="0" eaLnBrk="1" latinLnBrk="0" hangingPunct="1">
        <a:spcBef>
          <a:spcPct val="20000"/>
        </a:spcBef>
        <a:buFont typeface="Arial" pitchFamily="34" charset="0"/>
        <a:buChar char="–"/>
        <a:defRPr sz="6700" kern="1200">
          <a:solidFill>
            <a:schemeClr val="tx1"/>
          </a:solidFill>
          <a:latin typeface="+mn-lt"/>
          <a:ea typeface="+mn-ea"/>
          <a:cs typeface="+mn-cs"/>
        </a:defRPr>
      </a:lvl4pPr>
      <a:lvl5pPr marL="6877408" indent="-764157" algn="l" defTabSz="3056625" rtl="0" eaLnBrk="1" latinLnBrk="0" hangingPunct="1">
        <a:spcBef>
          <a:spcPct val="20000"/>
        </a:spcBef>
        <a:buFont typeface="Arial" pitchFamily="34" charset="0"/>
        <a:buChar char="»"/>
        <a:defRPr sz="6700" kern="1200">
          <a:solidFill>
            <a:schemeClr val="tx1"/>
          </a:solidFill>
          <a:latin typeface="+mn-lt"/>
          <a:ea typeface="+mn-ea"/>
          <a:cs typeface="+mn-cs"/>
        </a:defRPr>
      </a:lvl5pPr>
      <a:lvl6pPr marL="8405721" indent="-764157" algn="l" defTabSz="3056625" rtl="0" eaLnBrk="1" latinLnBrk="0" hangingPunct="1">
        <a:spcBef>
          <a:spcPct val="20000"/>
        </a:spcBef>
        <a:buFont typeface="Arial" pitchFamily="34" charset="0"/>
        <a:buChar char="•"/>
        <a:defRPr sz="6700" kern="1200">
          <a:solidFill>
            <a:schemeClr val="tx1"/>
          </a:solidFill>
          <a:latin typeface="+mn-lt"/>
          <a:ea typeface="+mn-ea"/>
          <a:cs typeface="+mn-cs"/>
        </a:defRPr>
      </a:lvl6pPr>
      <a:lvl7pPr marL="9934034" indent="-764157" algn="l" defTabSz="3056625" rtl="0" eaLnBrk="1" latinLnBrk="0" hangingPunct="1">
        <a:spcBef>
          <a:spcPct val="20000"/>
        </a:spcBef>
        <a:buFont typeface="Arial" pitchFamily="34" charset="0"/>
        <a:buChar char="•"/>
        <a:defRPr sz="6700" kern="1200">
          <a:solidFill>
            <a:schemeClr val="tx1"/>
          </a:solidFill>
          <a:latin typeface="+mn-lt"/>
          <a:ea typeface="+mn-ea"/>
          <a:cs typeface="+mn-cs"/>
        </a:defRPr>
      </a:lvl7pPr>
      <a:lvl8pPr marL="11462346" indent="-764157" algn="l" defTabSz="3056625" rtl="0" eaLnBrk="1" latinLnBrk="0" hangingPunct="1">
        <a:spcBef>
          <a:spcPct val="20000"/>
        </a:spcBef>
        <a:buFont typeface="Arial" pitchFamily="34" charset="0"/>
        <a:buChar char="•"/>
        <a:defRPr sz="6700" kern="1200">
          <a:solidFill>
            <a:schemeClr val="tx1"/>
          </a:solidFill>
          <a:latin typeface="+mn-lt"/>
          <a:ea typeface="+mn-ea"/>
          <a:cs typeface="+mn-cs"/>
        </a:defRPr>
      </a:lvl8pPr>
      <a:lvl9pPr marL="12990659" indent="-764157" algn="l" defTabSz="3056625" rtl="0" eaLnBrk="1" latinLnBrk="0" hangingPunct="1">
        <a:spcBef>
          <a:spcPct val="20000"/>
        </a:spcBef>
        <a:buFont typeface="Arial" pitchFamily="34" charset="0"/>
        <a:buChar char="•"/>
        <a:defRPr sz="6700" kern="1200">
          <a:solidFill>
            <a:schemeClr val="tx1"/>
          </a:solidFill>
          <a:latin typeface="+mn-lt"/>
          <a:ea typeface="+mn-ea"/>
          <a:cs typeface="+mn-cs"/>
        </a:defRPr>
      </a:lvl9pPr>
    </p:bodyStyle>
    <p:otherStyle>
      <a:defPPr>
        <a:defRPr lang="en-US"/>
      </a:defPPr>
      <a:lvl1pPr marL="0" algn="l" defTabSz="3056625" rtl="0" eaLnBrk="1" latinLnBrk="0" hangingPunct="1">
        <a:defRPr sz="6000" kern="1200">
          <a:solidFill>
            <a:schemeClr val="tx1"/>
          </a:solidFill>
          <a:latin typeface="+mn-lt"/>
          <a:ea typeface="+mn-ea"/>
          <a:cs typeface="+mn-cs"/>
        </a:defRPr>
      </a:lvl1pPr>
      <a:lvl2pPr marL="1528312" algn="l" defTabSz="3056625" rtl="0" eaLnBrk="1" latinLnBrk="0" hangingPunct="1">
        <a:defRPr sz="6000" kern="1200">
          <a:solidFill>
            <a:schemeClr val="tx1"/>
          </a:solidFill>
          <a:latin typeface="+mn-lt"/>
          <a:ea typeface="+mn-ea"/>
          <a:cs typeface="+mn-cs"/>
        </a:defRPr>
      </a:lvl2pPr>
      <a:lvl3pPr marL="3056625" algn="l" defTabSz="3056625" rtl="0" eaLnBrk="1" latinLnBrk="0" hangingPunct="1">
        <a:defRPr sz="6000" kern="1200">
          <a:solidFill>
            <a:schemeClr val="tx1"/>
          </a:solidFill>
          <a:latin typeface="+mn-lt"/>
          <a:ea typeface="+mn-ea"/>
          <a:cs typeface="+mn-cs"/>
        </a:defRPr>
      </a:lvl3pPr>
      <a:lvl4pPr marL="4584939" algn="l" defTabSz="3056625" rtl="0" eaLnBrk="1" latinLnBrk="0" hangingPunct="1">
        <a:defRPr sz="6000" kern="1200">
          <a:solidFill>
            <a:schemeClr val="tx1"/>
          </a:solidFill>
          <a:latin typeface="+mn-lt"/>
          <a:ea typeface="+mn-ea"/>
          <a:cs typeface="+mn-cs"/>
        </a:defRPr>
      </a:lvl4pPr>
      <a:lvl5pPr marL="6113252" algn="l" defTabSz="3056625" rtl="0" eaLnBrk="1" latinLnBrk="0" hangingPunct="1">
        <a:defRPr sz="6000" kern="1200">
          <a:solidFill>
            <a:schemeClr val="tx1"/>
          </a:solidFill>
          <a:latin typeface="+mn-lt"/>
          <a:ea typeface="+mn-ea"/>
          <a:cs typeface="+mn-cs"/>
        </a:defRPr>
      </a:lvl5pPr>
      <a:lvl6pPr marL="7641565" algn="l" defTabSz="3056625" rtl="0" eaLnBrk="1" latinLnBrk="0" hangingPunct="1">
        <a:defRPr sz="6000" kern="1200">
          <a:solidFill>
            <a:schemeClr val="tx1"/>
          </a:solidFill>
          <a:latin typeface="+mn-lt"/>
          <a:ea typeface="+mn-ea"/>
          <a:cs typeface="+mn-cs"/>
        </a:defRPr>
      </a:lvl6pPr>
      <a:lvl7pPr marL="9169877" algn="l" defTabSz="3056625" rtl="0" eaLnBrk="1" latinLnBrk="0" hangingPunct="1">
        <a:defRPr sz="6000" kern="1200">
          <a:solidFill>
            <a:schemeClr val="tx1"/>
          </a:solidFill>
          <a:latin typeface="+mn-lt"/>
          <a:ea typeface="+mn-ea"/>
          <a:cs typeface="+mn-cs"/>
        </a:defRPr>
      </a:lvl7pPr>
      <a:lvl8pPr marL="10698190" algn="l" defTabSz="3056625" rtl="0" eaLnBrk="1" latinLnBrk="0" hangingPunct="1">
        <a:defRPr sz="6000" kern="1200">
          <a:solidFill>
            <a:schemeClr val="tx1"/>
          </a:solidFill>
          <a:latin typeface="+mn-lt"/>
          <a:ea typeface="+mn-ea"/>
          <a:cs typeface="+mn-cs"/>
        </a:defRPr>
      </a:lvl8pPr>
      <a:lvl9pPr marL="12226503" algn="l" defTabSz="3056625" rtl="0" eaLnBrk="1" latinLnBrk="0" hangingPunct="1">
        <a:defRPr sz="6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pixabay.com/photos/bread-irish-soda-bread-loaf-crusty-1386753/" TargetMode="External"/><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A9E0A635-75D8-F5BD-9538-C8C8B9F7BECA}"/>
              </a:ext>
            </a:extLst>
          </p:cNvPr>
          <p:cNvPicPr>
            <a:picLocks noChangeAspect="1"/>
          </p:cNvPicPr>
          <p:nvPr/>
        </p:nvPicPr>
        <p:blipFill>
          <a:blip r:embed="rId3"/>
          <a:stretch>
            <a:fillRect/>
          </a:stretch>
        </p:blipFill>
        <p:spPr>
          <a:xfrm>
            <a:off x="17907000" y="2514600"/>
            <a:ext cx="13799857" cy="13539477"/>
          </a:xfrm>
          <a:prstGeom prst="rect">
            <a:avLst/>
          </a:prstGeom>
        </p:spPr>
      </p:pic>
      <p:sp>
        <p:nvSpPr>
          <p:cNvPr id="6" name="TextBox 5">
            <a:extLst>
              <a:ext uri="{FF2B5EF4-FFF2-40B4-BE49-F238E27FC236}">
                <a16:creationId xmlns:a16="http://schemas.microsoft.com/office/drawing/2014/main" id="{A8F09090-C472-90F6-896B-5390E6AD997C}"/>
              </a:ext>
            </a:extLst>
          </p:cNvPr>
          <p:cNvSpPr txBox="1"/>
          <p:nvPr/>
        </p:nvSpPr>
        <p:spPr>
          <a:xfrm>
            <a:off x="833366" y="19735800"/>
            <a:ext cx="14813280" cy="1588127"/>
          </a:xfrm>
          <a:prstGeom prst="rect">
            <a:avLst/>
          </a:prstGeom>
          <a:noFill/>
        </p:spPr>
        <p:txBody>
          <a:bodyPr wrap="square">
            <a:spAutoFit/>
          </a:bodyPr>
          <a:lstStyle/>
          <a:p>
            <a:pPr marL="0" marR="0" lvl="0" indent="0" algn="just" defTabSz="2821370" rtl="0" eaLnBrk="1" fontAlgn="auto" latinLnBrk="0" hangingPunct="1">
              <a:lnSpc>
                <a:spcPct val="100000"/>
              </a:lnSpc>
              <a:spcBef>
                <a:spcPts val="0"/>
              </a:spcBef>
              <a:spcAft>
                <a:spcPts val="0"/>
              </a:spcAft>
              <a:buClrTx/>
              <a:buSzTx/>
              <a:buFontTx/>
              <a:buNone/>
              <a:tabLst>
                <a:tab pos="6943725" algn="l"/>
              </a:tabLst>
              <a:defRPr/>
            </a:pPr>
            <a:r>
              <a:rPr kumimoji="0" lang="en-US" sz="2430" b="0" i="1" u="none" strike="noStrike" kern="1200" cap="none" spc="0" normalizeH="0" baseline="0" noProof="0" dirty="0">
                <a:ln>
                  <a:noFill/>
                </a:ln>
                <a:solidFill>
                  <a:prstClr val="black"/>
                </a:solidFill>
                <a:effectLst/>
                <a:uLnTx/>
                <a:uFillTx/>
                <a:latin typeface="Calibri" panose="020F0502020204030204" pitchFamily="34" charset="0"/>
                <a:ea typeface="Times New Roman" panose="02020603050405020304" pitchFamily="18" charset="0"/>
                <a:cs typeface="Arial" panose="020B0604020202020204" pitchFamily="34" charset="0"/>
              </a:rPr>
              <a:t>The Grade 5 Unit 1 Matter and Its Interactions: Storyline Overview was developed with funding from the U.S. Department of Education under the Competitive Grants for State Assessments Program, CFDA 84.368A. The contents of this guide do not represent the policy of the U.S. Department of Education, and no assumption of endorsement by the Federal government should be made.</a:t>
            </a:r>
            <a:endParaRPr kumimoji="0" lang="en-US" sz="2430" b="0" i="0" u="none" strike="noStrike" kern="1200" cap="none" spc="0" normalizeH="0" baseline="0" noProof="0" dirty="0">
              <a:ln>
                <a:noFill/>
              </a:ln>
              <a:solidFill>
                <a:prstClr val="black"/>
              </a:solidFill>
              <a:effectLst/>
              <a:uLnTx/>
              <a:uFillTx/>
              <a:latin typeface="Calibri" panose="020F0502020204030204" pitchFamily="34" charset="0"/>
              <a:ea typeface="Times New Roman" panose="02020603050405020304" pitchFamily="18" charset="0"/>
              <a:cs typeface="Arial" panose="020B0604020202020204" pitchFamily="34" charset="0"/>
            </a:endParaRPr>
          </a:p>
        </p:txBody>
      </p:sp>
      <p:sp>
        <p:nvSpPr>
          <p:cNvPr id="8" name="TextBox 7">
            <a:extLst>
              <a:ext uri="{FF2B5EF4-FFF2-40B4-BE49-F238E27FC236}">
                <a16:creationId xmlns:a16="http://schemas.microsoft.com/office/drawing/2014/main" id="{0CD02459-CF27-0B05-4F55-4806B62A2ABE}"/>
              </a:ext>
            </a:extLst>
          </p:cNvPr>
          <p:cNvSpPr txBox="1"/>
          <p:nvPr/>
        </p:nvSpPr>
        <p:spPr>
          <a:xfrm>
            <a:off x="670442" y="10560837"/>
            <a:ext cx="16779630" cy="5529719"/>
          </a:xfrm>
          <a:prstGeom prst="rect">
            <a:avLst/>
          </a:prstGeom>
          <a:noFill/>
        </p:spPr>
        <p:txBody>
          <a:bodyPr wrap="square">
            <a:spAutoFit/>
          </a:bodyPr>
          <a:lstStyle/>
          <a:p>
            <a:pPr marL="0" marR="0" lvl="0" indent="0" algn="ctr" defTabSz="2821370" rtl="0" eaLnBrk="1" fontAlgn="auto" latinLnBrk="0" hangingPunct="1">
              <a:lnSpc>
                <a:spcPct val="100000"/>
              </a:lnSpc>
              <a:spcBef>
                <a:spcPts val="0"/>
              </a:spcBef>
              <a:spcAft>
                <a:spcPts val="0"/>
              </a:spcAft>
              <a:buClrTx/>
              <a:buSzTx/>
              <a:buFontTx/>
              <a:buNone/>
              <a:tabLst/>
              <a:defRPr/>
            </a:pPr>
            <a:r>
              <a:rPr kumimoji="0" lang="en-US" sz="6000" b="1" i="0" u="none" strike="noStrike" kern="1200" cap="none" spc="0" normalizeH="0" baseline="0" noProof="0" dirty="0">
                <a:ln>
                  <a:noFill/>
                </a:ln>
                <a:solidFill>
                  <a:prstClr val="black"/>
                </a:solidFill>
                <a:effectLst/>
                <a:uLnTx/>
                <a:uFillTx/>
                <a:latin typeface="Calibri" panose="020F0502020204030204" pitchFamily="34" charset="0"/>
                <a:ea typeface="Times New Roman" panose="02020603050405020304" pitchFamily="18" charset="0"/>
                <a:cs typeface="Arial" panose="020B0604020202020204" pitchFamily="34" charset="0"/>
              </a:rPr>
              <a:t>Grade 5 Unit 1</a:t>
            </a:r>
          </a:p>
          <a:p>
            <a:pPr marL="0" marR="0" lvl="0" indent="0" algn="ctr" defTabSz="2821370" rtl="0" eaLnBrk="1" fontAlgn="auto" latinLnBrk="0" hangingPunct="1">
              <a:lnSpc>
                <a:spcPct val="100000"/>
              </a:lnSpc>
              <a:spcBef>
                <a:spcPts val="0"/>
              </a:spcBef>
              <a:spcAft>
                <a:spcPts val="0"/>
              </a:spcAft>
              <a:buClrTx/>
              <a:buSzTx/>
              <a:buFontTx/>
              <a:buNone/>
              <a:tabLst/>
              <a:defRPr/>
            </a:pPr>
            <a:r>
              <a:rPr kumimoji="0" lang="en-US" sz="6000" b="1" i="0" u="none" strike="noStrike" kern="1200" cap="none" spc="0" normalizeH="0" baseline="0" noProof="0" dirty="0">
                <a:ln>
                  <a:noFill/>
                </a:ln>
                <a:solidFill>
                  <a:prstClr val="black"/>
                </a:solidFill>
                <a:effectLst/>
                <a:uLnTx/>
                <a:uFillTx/>
                <a:latin typeface="Calibri" panose="020F0502020204030204" pitchFamily="34" charset="0"/>
                <a:ea typeface="Times New Roman" panose="02020603050405020304" pitchFamily="18" charset="0"/>
                <a:cs typeface="Arial" panose="020B0604020202020204" pitchFamily="34" charset="0"/>
              </a:rPr>
              <a:t>Matter and Its Interactions</a:t>
            </a:r>
            <a:endParaRPr kumimoji="0" lang="en-US" sz="6000" b="0" i="0" u="none" strike="noStrike" kern="1200" cap="none" spc="0" normalizeH="0" baseline="0" noProof="0" dirty="0">
              <a:ln>
                <a:noFill/>
              </a:ln>
              <a:solidFill>
                <a:prstClr val="black"/>
              </a:solidFill>
              <a:effectLst/>
              <a:uLnTx/>
              <a:uFillTx/>
              <a:latin typeface="Calibri" panose="020F0502020204030204" pitchFamily="34" charset="0"/>
              <a:ea typeface="Times New Roman" panose="02020603050405020304" pitchFamily="18" charset="0"/>
              <a:cs typeface="Arial" panose="020B0604020202020204" pitchFamily="34" charset="0"/>
            </a:endParaRPr>
          </a:p>
          <a:p>
            <a:pPr marL="0" marR="0" lvl="0" indent="0" algn="ctr" defTabSz="2821370" rtl="0" eaLnBrk="1" fontAlgn="auto" latinLnBrk="0" hangingPunct="1">
              <a:lnSpc>
                <a:spcPct val="100000"/>
              </a:lnSpc>
              <a:spcBef>
                <a:spcPts val="0"/>
              </a:spcBef>
              <a:spcAft>
                <a:spcPts val="3240"/>
              </a:spcAft>
              <a:buClrTx/>
              <a:buSzTx/>
              <a:buFontTx/>
              <a:buNone/>
              <a:tabLst/>
              <a:defRPr/>
            </a:pPr>
            <a:endParaRPr kumimoji="0" lang="en-US" sz="6000" b="1" i="0" u="none" strike="noStrike" kern="1200" cap="none" spc="0" normalizeH="0" baseline="0" noProof="0" dirty="0">
              <a:ln>
                <a:noFill/>
              </a:ln>
              <a:solidFill>
                <a:prstClr val="black"/>
              </a:solidFill>
              <a:effectLst/>
              <a:uLnTx/>
              <a:uFillTx/>
              <a:latin typeface="Calibri" panose="020F0502020204030204" pitchFamily="34" charset="0"/>
              <a:ea typeface="Times New Roman" panose="02020603050405020304" pitchFamily="18" charset="0"/>
              <a:cs typeface="Arial" panose="020B0604020202020204" pitchFamily="34" charset="0"/>
            </a:endParaRPr>
          </a:p>
          <a:p>
            <a:pPr marL="0" marR="0" lvl="0" indent="0" algn="ctr" defTabSz="2821370" rtl="0" eaLnBrk="1" fontAlgn="auto" latinLnBrk="0" hangingPunct="1">
              <a:lnSpc>
                <a:spcPct val="100000"/>
              </a:lnSpc>
              <a:spcBef>
                <a:spcPts val="0"/>
              </a:spcBef>
              <a:spcAft>
                <a:spcPts val="3240"/>
              </a:spcAft>
              <a:buClrTx/>
              <a:buSzTx/>
              <a:buFontTx/>
              <a:buNone/>
              <a:tabLst/>
              <a:defRPr/>
            </a:pPr>
            <a:r>
              <a:rPr kumimoji="0" lang="en-US" sz="6000" b="1" i="0" u="none" strike="noStrike" kern="1200" cap="none" spc="0" normalizeH="0" baseline="0" noProof="0" dirty="0">
                <a:ln>
                  <a:noFill/>
                </a:ln>
                <a:solidFill>
                  <a:prstClr val="black"/>
                </a:solidFill>
                <a:effectLst/>
                <a:uLnTx/>
                <a:uFillTx/>
                <a:latin typeface="Calibri" panose="020F0502020204030204" pitchFamily="34" charset="0"/>
                <a:ea typeface="Times New Roman" panose="02020603050405020304" pitchFamily="18" charset="0"/>
                <a:cs typeface="Arial" panose="020B0604020202020204" pitchFamily="34" charset="0"/>
              </a:rPr>
              <a:t>Storyline Overview</a:t>
            </a:r>
          </a:p>
          <a:p>
            <a:pPr marL="0" marR="0" lvl="0" indent="0" algn="ctr" defTabSz="2821370" rtl="0" eaLnBrk="1" fontAlgn="auto" latinLnBrk="0" hangingPunct="1">
              <a:lnSpc>
                <a:spcPct val="100000"/>
              </a:lnSpc>
              <a:spcBef>
                <a:spcPts val="0"/>
              </a:spcBef>
              <a:spcAft>
                <a:spcPts val="3240"/>
              </a:spcAft>
              <a:buClrTx/>
              <a:buSzTx/>
              <a:buFontTx/>
              <a:buNone/>
              <a:tabLst/>
              <a:defRPr/>
            </a:pPr>
            <a:r>
              <a:rPr kumimoji="0" lang="en-US" sz="6000" b="1" i="0" u="none" strike="noStrike" kern="1200" cap="none" spc="0" normalizeH="0" baseline="0" noProof="0" dirty="0">
                <a:ln>
                  <a:noFill/>
                </a:ln>
                <a:solidFill>
                  <a:prstClr val="black"/>
                </a:solidFill>
                <a:effectLst/>
                <a:uLnTx/>
                <a:uFillTx/>
                <a:latin typeface="Calibri" panose="020F0502020204030204" pitchFamily="34" charset="0"/>
                <a:ea typeface="Times New Roman" panose="02020603050405020304" pitchFamily="18" charset="0"/>
                <a:cs typeface="Arial" panose="020B0604020202020204" pitchFamily="34" charset="0"/>
              </a:rPr>
              <a:t>May 2023</a:t>
            </a:r>
            <a:endParaRPr kumimoji="0" lang="en-US" sz="6000" b="0" i="0" u="none" strike="noStrike" kern="1200" cap="none" spc="0" normalizeH="0" baseline="0" noProof="0" dirty="0">
              <a:ln>
                <a:noFill/>
              </a:ln>
              <a:solidFill>
                <a:prstClr val="black"/>
              </a:solidFill>
              <a:effectLst/>
              <a:uLnTx/>
              <a:uFillTx/>
              <a:latin typeface="Calibri" panose="020F0502020204030204" pitchFamily="34" charset="0"/>
              <a:ea typeface="Times New Roman" panose="02020603050405020304" pitchFamily="18" charset="0"/>
              <a:cs typeface="Arial" panose="020B0604020202020204" pitchFamily="34" charset="0"/>
            </a:endParaRPr>
          </a:p>
        </p:txBody>
      </p:sp>
      <p:sp>
        <p:nvSpPr>
          <p:cNvPr id="10" name="TextBox 9">
            <a:extLst>
              <a:ext uri="{FF2B5EF4-FFF2-40B4-BE49-F238E27FC236}">
                <a16:creationId xmlns:a16="http://schemas.microsoft.com/office/drawing/2014/main" id="{77F6D895-239C-F84A-C045-E4960F5171DF}"/>
              </a:ext>
            </a:extLst>
          </p:cNvPr>
          <p:cNvSpPr txBox="1"/>
          <p:nvPr/>
        </p:nvSpPr>
        <p:spPr>
          <a:xfrm>
            <a:off x="507519" y="3574185"/>
            <a:ext cx="17105477" cy="6075509"/>
          </a:xfrm>
          <a:prstGeom prst="rect">
            <a:avLst/>
          </a:prstGeom>
          <a:noFill/>
        </p:spPr>
        <p:txBody>
          <a:bodyPr wrap="square">
            <a:spAutoFit/>
          </a:bodyPr>
          <a:lstStyle/>
          <a:p>
            <a:pPr marL="0" marR="0" lvl="0" indent="0" algn="ctr" defTabSz="2821370" rtl="0" eaLnBrk="1" fontAlgn="auto" latinLnBrk="0" hangingPunct="1">
              <a:lnSpc>
                <a:spcPct val="100000"/>
              </a:lnSpc>
              <a:spcBef>
                <a:spcPts val="0"/>
              </a:spcBef>
              <a:spcAft>
                <a:spcPts val="0"/>
              </a:spcAft>
              <a:buClrTx/>
              <a:buSzTx/>
              <a:buFontTx/>
              <a:buNone/>
              <a:tabLst/>
              <a:defRPr/>
            </a:pPr>
            <a:r>
              <a:rPr kumimoji="0" lang="en-US" sz="9720" b="1" i="0" u="none" strike="noStrike" kern="1200" cap="none" spc="0" normalizeH="0" baseline="0" noProof="0" dirty="0">
                <a:ln>
                  <a:noFill/>
                </a:ln>
                <a:solidFill>
                  <a:prstClr val="black"/>
                </a:solidFill>
                <a:effectLst/>
                <a:uLnTx/>
                <a:uFillTx/>
                <a:latin typeface="Calibri" panose="020F0502020204030204" pitchFamily="34" charset="0"/>
                <a:ea typeface="Times New Roman" panose="02020603050405020304" pitchFamily="18" charset="0"/>
                <a:cs typeface="Arial" panose="020B0604020202020204" pitchFamily="34" charset="0"/>
              </a:rPr>
              <a:t>Stackable Instructionally-embedded Portable Science (SIPS) Assessments</a:t>
            </a:r>
          </a:p>
          <a:p>
            <a:pPr marL="0" marR="0" lvl="0" indent="0" algn="ctr" defTabSz="2821370" rtl="0" eaLnBrk="1" fontAlgn="auto" latinLnBrk="0" hangingPunct="1">
              <a:lnSpc>
                <a:spcPct val="100000"/>
              </a:lnSpc>
              <a:spcBef>
                <a:spcPts val="0"/>
              </a:spcBef>
              <a:spcAft>
                <a:spcPts val="0"/>
              </a:spcAft>
              <a:buClrTx/>
              <a:buSzTx/>
              <a:buFontTx/>
              <a:buNone/>
              <a:tabLst/>
              <a:defRPr/>
            </a:pPr>
            <a:endParaRPr kumimoji="0" lang="en-US" sz="9720" b="1" i="0" u="none" strike="noStrike" kern="1200" cap="none" spc="0" normalizeH="0" baseline="0" noProof="0" dirty="0">
              <a:ln>
                <a:noFill/>
              </a:ln>
              <a:solidFill>
                <a:prstClr val="black"/>
              </a:solidFill>
              <a:effectLst/>
              <a:uLnTx/>
              <a:uFillTx/>
              <a:latin typeface="Calibri" panose="020F0502020204030204" pitchFamily="34" charset="0"/>
              <a:ea typeface="+mn-ea"/>
              <a:cs typeface="Arial" panose="020B0604020202020204" pitchFamily="34" charset="0"/>
            </a:endParaRPr>
          </a:p>
        </p:txBody>
      </p:sp>
      <p:sp>
        <p:nvSpPr>
          <p:cNvPr id="3" name="TextBox 2">
            <a:extLst>
              <a:ext uri="{FF2B5EF4-FFF2-40B4-BE49-F238E27FC236}">
                <a16:creationId xmlns:a16="http://schemas.microsoft.com/office/drawing/2014/main" id="{B9B9D775-5695-5A3B-5D2A-7932DE3129A8}"/>
              </a:ext>
            </a:extLst>
          </p:cNvPr>
          <p:cNvSpPr txBox="1"/>
          <p:nvPr/>
        </p:nvSpPr>
        <p:spPr>
          <a:xfrm>
            <a:off x="16885920" y="19735799"/>
            <a:ext cx="14813280" cy="1588127"/>
          </a:xfrm>
          <a:prstGeom prst="rect">
            <a:avLst/>
          </a:prstGeom>
          <a:noFill/>
        </p:spPr>
        <p:txBody>
          <a:bodyPr wrap="square">
            <a:spAutoFit/>
          </a:bodyPr>
          <a:lstStyle>
            <a:defPPr>
              <a:defRPr lang="en-US"/>
            </a:defPPr>
            <a:lvl1pPr marR="0" algn="just">
              <a:spcBef>
                <a:spcPts val="0"/>
              </a:spcBef>
              <a:spcAft>
                <a:spcPts val="0"/>
              </a:spcAft>
              <a:tabLst>
                <a:tab pos="2571750" algn="l"/>
              </a:tabLst>
              <a:defRPr sz="900" i="1">
                <a:effectLst/>
                <a:latin typeface="Calibri" panose="020F0502020204030204" pitchFamily="34" charset="0"/>
                <a:ea typeface="Times New Roman" panose="02020603050405020304" pitchFamily="18" charset="0"/>
                <a:cs typeface="Arial" panose="020B0604020202020204" pitchFamily="34" charset="0"/>
              </a:defRPr>
            </a:lvl1pPr>
          </a:lstStyle>
          <a:p>
            <a:pPr marL="0" marR="0" lvl="0" indent="0" algn="just" defTabSz="2821370" rtl="0" eaLnBrk="1" fontAlgn="auto" latinLnBrk="0" hangingPunct="1">
              <a:lnSpc>
                <a:spcPct val="100000"/>
              </a:lnSpc>
              <a:spcBef>
                <a:spcPts val="0"/>
              </a:spcBef>
              <a:spcAft>
                <a:spcPts val="0"/>
              </a:spcAft>
              <a:buClrTx/>
              <a:buSzTx/>
              <a:buFontTx/>
              <a:buNone/>
              <a:tabLst>
                <a:tab pos="2571750" algn="l"/>
              </a:tabLst>
              <a:defRPr/>
            </a:pPr>
            <a:r>
              <a:rPr kumimoji="0" lang="en-US" sz="2430" b="0" i="1" u="none" strike="noStrike" kern="1200" cap="none" spc="0" normalizeH="0" baseline="0" noProof="0" dirty="0">
                <a:ln>
                  <a:noFill/>
                </a:ln>
                <a:solidFill>
                  <a:prstClr val="black"/>
                </a:solidFill>
                <a:effectLst/>
                <a:uLnTx/>
                <a:uFillTx/>
                <a:latin typeface="Calibri" panose="020F0502020204030204" pitchFamily="34" charset="0"/>
                <a:cs typeface="Arial" panose="020B0604020202020204" pitchFamily="34" charset="0"/>
              </a:rPr>
              <a:t>All rights reserved. Any or all portions of this document may be reproduced and distributed without prior permission, provided the source is cited as: Stackable Instructionally-embedded Portable Science (SIPS) Assessments Project. (2023). </a:t>
            </a:r>
            <a:r>
              <a:rPr kumimoji="0" lang="en-US" sz="2430" b="0" i="1" u="none" strike="noStrike" kern="1200" cap="none" spc="0" normalizeH="0" baseline="0" noProof="0" dirty="0">
                <a:ln>
                  <a:noFill/>
                </a:ln>
                <a:solidFill>
                  <a:prstClr val="black"/>
                </a:solidFill>
                <a:effectLst/>
                <a:uLnTx/>
                <a:uFillTx/>
                <a:latin typeface="Calibri" panose="020F0502020204030204" pitchFamily="34" charset="0"/>
                <a:ea typeface="Times New Roman" panose="02020603050405020304" pitchFamily="18" charset="0"/>
                <a:cs typeface="Arial" panose="020B0604020202020204" pitchFamily="34" charset="0"/>
              </a:rPr>
              <a:t>Grade 5 Unit 1 Matter and Its Interactions: Storyline Overview</a:t>
            </a:r>
            <a:r>
              <a:rPr kumimoji="0" lang="en-US" sz="2430" b="0" i="1" u="none" strike="noStrike" kern="1200" cap="none" spc="0" normalizeH="0" baseline="0" noProof="0" dirty="0">
                <a:ln>
                  <a:noFill/>
                </a:ln>
                <a:solidFill>
                  <a:prstClr val="black"/>
                </a:solidFill>
                <a:effectLst/>
                <a:uLnTx/>
                <a:uFillTx/>
                <a:latin typeface="Calibri" panose="020F0502020204030204" pitchFamily="34" charset="0"/>
                <a:cs typeface="Arial" panose="020B0604020202020204" pitchFamily="34" charset="0"/>
              </a:rPr>
              <a:t>. Lincoln, NE: Nebraska Department of Education.</a:t>
            </a:r>
          </a:p>
        </p:txBody>
      </p:sp>
    </p:spTree>
    <p:extLst>
      <p:ext uri="{BB962C8B-B14F-4D97-AF65-F5344CB8AC3E}">
        <p14:creationId xmlns:p14="http://schemas.microsoft.com/office/powerpoint/2010/main" val="3850127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2" name="Rounded Rectangle 4">
            <a:extLst>
              <a:ext uri="{FF2B5EF4-FFF2-40B4-BE49-F238E27FC236}">
                <a16:creationId xmlns:a16="http://schemas.microsoft.com/office/drawing/2014/main" id="{D6FAECB2-8BD2-4515-9312-0F3BCBE7701C}"/>
              </a:ext>
            </a:extLst>
          </p:cNvPr>
          <p:cNvSpPr/>
          <p:nvPr/>
        </p:nvSpPr>
        <p:spPr>
          <a:xfrm>
            <a:off x="990600" y="231363"/>
            <a:ext cx="31089600" cy="7007637"/>
          </a:xfrm>
          <a:prstGeom prst="roundRect">
            <a:avLst/>
          </a:prstGeom>
          <a:solidFill>
            <a:srgbClr val="5B9BD7"/>
          </a:solidFill>
          <a:ln>
            <a:solidFill>
              <a:srgbClr val="5B9BD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Rectangle 2">
            <a:extLst>
              <a:ext uri="{FF2B5EF4-FFF2-40B4-BE49-F238E27FC236}">
                <a16:creationId xmlns:a16="http://schemas.microsoft.com/office/drawing/2014/main" id="{2EEF8DF4-3ED7-42A2-A135-D46B142246EE}"/>
              </a:ext>
            </a:extLst>
          </p:cNvPr>
          <p:cNvSpPr/>
          <p:nvPr/>
        </p:nvSpPr>
        <p:spPr>
          <a:xfrm>
            <a:off x="9874169" y="1600199"/>
            <a:ext cx="12924544" cy="3352801"/>
          </a:xfrm>
          <a:prstGeom prst="rect">
            <a:avLst/>
          </a:prstGeom>
          <a:solidFill>
            <a:schemeClr val="bg1">
              <a:alpha val="74902"/>
            </a:schemeClr>
          </a:solidFill>
          <a:ln w="38100">
            <a:solidFill>
              <a:srgbClr val="0AD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10000"/>
              </a:lnSpc>
            </a:pPr>
            <a:endParaRPr lang="en-US" sz="3200" b="1" dirty="0">
              <a:solidFill>
                <a:schemeClr val="tx1"/>
              </a:solidFill>
            </a:endParaRPr>
          </a:p>
        </p:txBody>
      </p:sp>
      <p:sp>
        <p:nvSpPr>
          <p:cNvPr id="4" name="Rectangle 3"/>
          <p:cNvSpPr/>
          <p:nvPr/>
        </p:nvSpPr>
        <p:spPr>
          <a:xfrm>
            <a:off x="4767340" y="228600"/>
            <a:ext cx="23383719" cy="1200329"/>
          </a:xfrm>
          <a:prstGeom prst="rect">
            <a:avLst/>
          </a:prstGeom>
        </p:spPr>
        <p:txBody>
          <a:bodyPr wrap="square">
            <a:spAutoFit/>
          </a:bodyPr>
          <a:lstStyle/>
          <a:p>
            <a:pPr algn="ctr"/>
            <a:r>
              <a:rPr lang="en-US" sz="7200" b="1" dirty="0">
                <a:latin typeface="Arial" pitchFamily="34" charset="0"/>
                <a:cs typeface="Arial" pitchFamily="34" charset="0"/>
              </a:rPr>
              <a:t>Grade 5 Unit 1: Storyline, Phenomena, and Segments</a:t>
            </a:r>
          </a:p>
        </p:txBody>
      </p:sp>
      <p:sp>
        <p:nvSpPr>
          <p:cNvPr id="147" name="Rounded Rectangle 4">
            <a:extLst>
              <a:ext uri="{FF2B5EF4-FFF2-40B4-BE49-F238E27FC236}">
                <a16:creationId xmlns:a16="http://schemas.microsoft.com/office/drawing/2014/main" id="{89301DA0-C07C-490A-921A-B8CDCD444E10}"/>
              </a:ext>
            </a:extLst>
          </p:cNvPr>
          <p:cNvSpPr/>
          <p:nvPr/>
        </p:nvSpPr>
        <p:spPr>
          <a:xfrm>
            <a:off x="987525" y="7574179"/>
            <a:ext cx="7680960" cy="14173200"/>
          </a:xfrm>
          <a:prstGeom prst="roundRect">
            <a:avLst/>
          </a:prstGeom>
          <a:solidFill>
            <a:srgbClr val="5B9BD7"/>
          </a:solidFill>
          <a:ln>
            <a:solidFill>
              <a:srgbClr val="5B9BD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9" name="Rectangle 148">
            <a:extLst>
              <a:ext uri="{FF2B5EF4-FFF2-40B4-BE49-F238E27FC236}">
                <a16:creationId xmlns:a16="http://schemas.microsoft.com/office/drawing/2014/main" id="{5B107080-8E2E-49B2-B247-6080A843C732}"/>
              </a:ext>
            </a:extLst>
          </p:cNvPr>
          <p:cNvSpPr/>
          <p:nvPr/>
        </p:nvSpPr>
        <p:spPr>
          <a:xfrm>
            <a:off x="1399005" y="7997032"/>
            <a:ext cx="6858000" cy="2609789"/>
          </a:xfrm>
          <a:prstGeom prst="rect">
            <a:avLst/>
          </a:prstGeom>
          <a:solidFill>
            <a:schemeClr val="bg1">
              <a:alpha val="74902"/>
            </a:schemeClr>
          </a:solidFill>
          <a:ln w="38100">
            <a:solidFill>
              <a:srgbClr val="DA6A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10000"/>
              </a:lnSpc>
            </a:pPr>
            <a:r>
              <a:rPr lang="en-US" sz="2400" b="1" dirty="0">
                <a:solidFill>
                  <a:schemeClr val="tx1"/>
                </a:solidFill>
              </a:rPr>
              <a:t>Segment 1: </a:t>
            </a:r>
            <a:r>
              <a:rPr lang="en-US" sz="2400" dirty="0">
                <a:solidFill>
                  <a:schemeClr val="tx1"/>
                </a:solidFill>
              </a:rPr>
              <a:t>Students explore how matter is made up of particles too small to be seen, </a:t>
            </a:r>
            <a:r>
              <a:rPr lang="en-US" sz="2400" b="0" i="0" dirty="0">
                <a:solidFill>
                  <a:srgbClr val="000000"/>
                </a:solidFill>
                <a:effectLst/>
                <a:latin typeface="Calibri" panose="020F0502020204030204" pitchFamily="34" charset="0"/>
              </a:rPr>
              <a:t>but that those particles can still be detected. Students then use these understandings to explain the process of “making a cloud in your mouth.” </a:t>
            </a:r>
            <a:endParaRPr lang="en-US" sz="2400" dirty="0">
              <a:solidFill>
                <a:schemeClr val="tx1"/>
              </a:solidFill>
            </a:endParaRPr>
          </a:p>
        </p:txBody>
      </p:sp>
      <p:sp>
        <p:nvSpPr>
          <p:cNvPr id="151" name="Rectangle 150">
            <a:extLst>
              <a:ext uri="{FF2B5EF4-FFF2-40B4-BE49-F238E27FC236}">
                <a16:creationId xmlns:a16="http://schemas.microsoft.com/office/drawing/2014/main" id="{8F9BED0E-CF11-42FD-BDD8-6BBAE38CC2CE}"/>
              </a:ext>
            </a:extLst>
          </p:cNvPr>
          <p:cNvSpPr/>
          <p:nvPr/>
        </p:nvSpPr>
        <p:spPr>
          <a:xfrm>
            <a:off x="1928393" y="1600200"/>
            <a:ext cx="7592824" cy="3396310"/>
          </a:xfrm>
          <a:prstGeom prst="rect">
            <a:avLst/>
          </a:prstGeom>
          <a:solidFill>
            <a:schemeClr val="bg1">
              <a:alpha val="74902"/>
            </a:schemeClr>
          </a:solidFill>
          <a:ln w="38100">
            <a:solidFill>
              <a:srgbClr val="0AD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10000"/>
              </a:lnSpc>
            </a:pPr>
            <a:r>
              <a:rPr lang="en-US" sz="3200" b="1" dirty="0">
                <a:solidFill>
                  <a:schemeClr val="tx1"/>
                </a:solidFill>
              </a:rPr>
              <a:t>Storyline Overview</a:t>
            </a:r>
          </a:p>
          <a:p>
            <a:pPr algn="ctr">
              <a:lnSpc>
                <a:spcPct val="110000"/>
              </a:lnSpc>
            </a:pPr>
            <a:r>
              <a:rPr lang="en-US" sz="2400" dirty="0">
                <a:solidFill>
                  <a:schemeClr val="tx1"/>
                </a:solidFill>
                <a:latin typeface="Calibri" panose="020F0502020204030204" pitchFamily="34" charset="0"/>
              </a:rPr>
              <a:t>Students make sense of the key disciplinary ideas of matter and its properties, physical and chemical changes, and that the properties of matter can be investigated and used to describe substances, including the conservation of mass during changes.</a:t>
            </a:r>
          </a:p>
          <a:p>
            <a:pPr algn="ctr">
              <a:lnSpc>
                <a:spcPct val="110000"/>
              </a:lnSpc>
            </a:pPr>
            <a:endParaRPr lang="en-US" sz="3200" b="1" dirty="0"/>
          </a:p>
        </p:txBody>
      </p:sp>
      <p:sp>
        <p:nvSpPr>
          <p:cNvPr id="120" name="Rounded Rectangle 4">
            <a:extLst>
              <a:ext uri="{FF2B5EF4-FFF2-40B4-BE49-F238E27FC236}">
                <a16:creationId xmlns:a16="http://schemas.microsoft.com/office/drawing/2014/main" id="{9560A376-2611-4752-B61F-A3F2EC8ECFBF}"/>
              </a:ext>
            </a:extLst>
          </p:cNvPr>
          <p:cNvSpPr/>
          <p:nvPr/>
        </p:nvSpPr>
        <p:spPr>
          <a:xfrm>
            <a:off x="8841248" y="7698247"/>
            <a:ext cx="7680960" cy="14173200"/>
          </a:xfrm>
          <a:prstGeom prst="roundRect">
            <a:avLst/>
          </a:prstGeom>
          <a:solidFill>
            <a:srgbClr val="5B9BD7"/>
          </a:solidFill>
          <a:ln>
            <a:solidFill>
              <a:srgbClr val="5B9BD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0" name="Rounded Rectangle 4">
            <a:extLst>
              <a:ext uri="{FF2B5EF4-FFF2-40B4-BE49-F238E27FC236}">
                <a16:creationId xmlns:a16="http://schemas.microsoft.com/office/drawing/2014/main" id="{239A5F88-0150-4675-B180-DE2753ED5C73}"/>
              </a:ext>
            </a:extLst>
          </p:cNvPr>
          <p:cNvSpPr/>
          <p:nvPr/>
        </p:nvSpPr>
        <p:spPr>
          <a:xfrm>
            <a:off x="16740846" y="7760368"/>
            <a:ext cx="7680960" cy="14173200"/>
          </a:xfrm>
          <a:prstGeom prst="roundRect">
            <a:avLst/>
          </a:prstGeom>
          <a:solidFill>
            <a:srgbClr val="5B9BD7"/>
          </a:solidFill>
          <a:ln>
            <a:solidFill>
              <a:srgbClr val="5B9BD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5" name="Rounded Rectangle 4">
            <a:extLst>
              <a:ext uri="{FF2B5EF4-FFF2-40B4-BE49-F238E27FC236}">
                <a16:creationId xmlns:a16="http://schemas.microsoft.com/office/drawing/2014/main" id="{2E34625C-2F96-40CC-895A-F3434493884A}"/>
              </a:ext>
            </a:extLst>
          </p:cNvPr>
          <p:cNvSpPr/>
          <p:nvPr/>
        </p:nvSpPr>
        <p:spPr>
          <a:xfrm>
            <a:off x="24551052" y="7760368"/>
            <a:ext cx="7720111" cy="14185232"/>
          </a:xfrm>
          <a:prstGeom prst="roundRect">
            <a:avLst/>
          </a:prstGeom>
          <a:solidFill>
            <a:srgbClr val="5B9BD7"/>
          </a:solidFill>
          <a:ln>
            <a:solidFill>
              <a:srgbClr val="5B9BD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0" name="Rectangle 149">
            <a:extLst>
              <a:ext uri="{FF2B5EF4-FFF2-40B4-BE49-F238E27FC236}">
                <a16:creationId xmlns:a16="http://schemas.microsoft.com/office/drawing/2014/main" id="{FFD3CFFB-546B-4A74-B37C-2C5A044E6A55}"/>
              </a:ext>
            </a:extLst>
          </p:cNvPr>
          <p:cNvSpPr/>
          <p:nvPr/>
        </p:nvSpPr>
        <p:spPr>
          <a:xfrm>
            <a:off x="9221311" y="8070766"/>
            <a:ext cx="6858000" cy="2609789"/>
          </a:xfrm>
          <a:prstGeom prst="rect">
            <a:avLst/>
          </a:prstGeom>
          <a:solidFill>
            <a:schemeClr val="bg1">
              <a:alpha val="74902"/>
            </a:schemeClr>
          </a:solidFill>
          <a:ln w="38100">
            <a:solidFill>
              <a:srgbClr val="DA6A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10000"/>
              </a:lnSpc>
            </a:pPr>
            <a:r>
              <a:rPr lang="en-US" sz="2400" b="1" dirty="0">
                <a:solidFill>
                  <a:schemeClr val="tx1"/>
                </a:solidFill>
              </a:rPr>
              <a:t>Segment 2: </a:t>
            </a:r>
            <a:r>
              <a:rPr lang="en-US" sz="2400" b="0" i="0" dirty="0">
                <a:solidFill>
                  <a:srgbClr val="000000"/>
                </a:solidFill>
                <a:effectLst/>
                <a:latin typeface="Calibri" panose="020F0502020204030204" pitchFamily="34" charset="0"/>
              </a:rPr>
              <a:t>Students plan and conduct investigations to identify the various types of properties that can be used to identify and describe substances and to investigate a “mystery matter” and determine if it is the same as the substances that were mixed or if it is a new substance. </a:t>
            </a:r>
            <a:r>
              <a:rPr lang="en-US" sz="1800" b="0" i="0" dirty="0">
                <a:solidFill>
                  <a:srgbClr val="000000"/>
                </a:solidFill>
                <a:effectLst/>
                <a:latin typeface="Calibri" panose="020F0502020204030204" pitchFamily="34" charset="0"/>
              </a:rPr>
              <a:t>    </a:t>
            </a:r>
            <a:endParaRPr lang="en-US" sz="2400" dirty="0">
              <a:solidFill>
                <a:schemeClr val="tx1"/>
              </a:solidFill>
            </a:endParaRPr>
          </a:p>
        </p:txBody>
      </p:sp>
      <p:sp>
        <p:nvSpPr>
          <p:cNvPr id="153" name="Rectangle 152">
            <a:extLst>
              <a:ext uri="{FF2B5EF4-FFF2-40B4-BE49-F238E27FC236}">
                <a16:creationId xmlns:a16="http://schemas.microsoft.com/office/drawing/2014/main" id="{A5DCA524-7674-42C2-8701-D0736F48D30F}"/>
              </a:ext>
            </a:extLst>
          </p:cNvPr>
          <p:cNvSpPr/>
          <p:nvPr/>
        </p:nvSpPr>
        <p:spPr>
          <a:xfrm>
            <a:off x="17107630" y="8175677"/>
            <a:ext cx="6858000" cy="2609789"/>
          </a:xfrm>
          <a:prstGeom prst="rect">
            <a:avLst/>
          </a:prstGeom>
          <a:solidFill>
            <a:schemeClr val="bg1">
              <a:alpha val="74902"/>
            </a:schemeClr>
          </a:solidFill>
          <a:ln w="38100">
            <a:solidFill>
              <a:srgbClr val="DA6A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10000"/>
              </a:lnSpc>
            </a:pPr>
            <a:r>
              <a:rPr lang="en-US" sz="2400" b="1" dirty="0">
                <a:solidFill>
                  <a:schemeClr val="tx1"/>
                </a:solidFill>
              </a:rPr>
              <a:t>Segment 3: </a:t>
            </a:r>
            <a:r>
              <a:rPr lang="en-US" sz="2400" dirty="0">
                <a:solidFill>
                  <a:schemeClr val="tx1"/>
                </a:solidFill>
              </a:rPr>
              <a:t>Students observe and measure properties after heating and cooling and when substances are mixed</a:t>
            </a:r>
            <a:r>
              <a:rPr lang="en-US" sz="2400" b="0" i="0" dirty="0">
                <a:solidFill>
                  <a:srgbClr val="000000"/>
                </a:solidFill>
                <a:effectLst/>
                <a:latin typeface="WordVisi_MSFontService"/>
              </a:rPr>
              <a:t>. </a:t>
            </a:r>
            <a:r>
              <a:rPr lang="en-US" sz="2400" dirty="0">
                <a:solidFill>
                  <a:schemeClr val="tx1"/>
                </a:solidFill>
              </a:rPr>
              <a:t>Students revisit their particle model to show matter in different states and the structure of mixtures where particles of the original substances still exist but are now mixed together. </a:t>
            </a:r>
          </a:p>
        </p:txBody>
      </p:sp>
      <p:sp>
        <p:nvSpPr>
          <p:cNvPr id="154" name="Rectangle 153">
            <a:extLst>
              <a:ext uri="{FF2B5EF4-FFF2-40B4-BE49-F238E27FC236}">
                <a16:creationId xmlns:a16="http://schemas.microsoft.com/office/drawing/2014/main" id="{22520375-70E5-4081-BEEB-B55DA97D4FF5}"/>
              </a:ext>
            </a:extLst>
          </p:cNvPr>
          <p:cNvSpPr/>
          <p:nvPr/>
        </p:nvSpPr>
        <p:spPr>
          <a:xfrm>
            <a:off x="25037716" y="8146443"/>
            <a:ext cx="6858000" cy="2609789"/>
          </a:xfrm>
          <a:prstGeom prst="rect">
            <a:avLst/>
          </a:prstGeom>
          <a:solidFill>
            <a:schemeClr val="bg1">
              <a:alpha val="74902"/>
            </a:schemeClr>
          </a:solidFill>
          <a:ln w="38100">
            <a:solidFill>
              <a:srgbClr val="DA6A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10000"/>
              </a:lnSpc>
            </a:pPr>
            <a:r>
              <a:rPr lang="en-US" sz="2400" b="1" dirty="0">
                <a:solidFill>
                  <a:schemeClr val="tx1"/>
                </a:solidFill>
              </a:rPr>
              <a:t>Segment 4: </a:t>
            </a:r>
            <a:r>
              <a:rPr lang="en-US" sz="2400" dirty="0">
                <a:solidFill>
                  <a:schemeClr val="tx1"/>
                </a:solidFill>
              </a:rPr>
              <a:t>Students investigate formation of new substances in mixing, using properties to identify if a new substance is formed. Students investigate if matter is added or lost in this. They revise their particle model and explanation of the anchor phenomenon.  </a:t>
            </a:r>
          </a:p>
        </p:txBody>
      </p:sp>
      <p:sp>
        <p:nvSpPr>
          <p:cNvPr id="155" name="Rectangle 154">
            <a:extLst>
              <a:ext uri="{FF2B5EF4-FFF2-40B4-BE49-F238E27FC236}">
                <a16:creationId xmlns:a16="http://schemas.microsoft.com/office/drawing/2014/main" id="{AD4B2ADC-AEBE-491D-A42D-D8EE3B8282CA}"/>
              </a:ext>
            </a:extLst>
          </p:cNvPr>
          <p:cNvSpPr/>
          <p:nvPr/>
        </p:nvSpPr>
        <p:spPr>
          <a:xfrm>
            <a:off x="11734800" y="1600200"/>
            <a:ext cx="9511924" cy="595932"/>
          </a:xfrm>
          <a:prstGeom prst="rect">
            <a:avLst/>
          </a:prstGeom>
          <a:noFill/>
          <a:ln>
            <a:noFill/>
          </a:ln>
        </p:spPr>
        <p:txBody>
          <a:bodyPr wrap="square">
            <a:spAutoFit/>
          </a:bodyPr>
          <a:lstStyle/>
          <a:p>
            <a:pPr algn="ctr" defTabSz="914400">
              <a:lnSpc>
                <a:spcPct val="107000"/>
              </a:lnSpc>
              <a:spcAft>
                <a:spcPts val="800"/>
              </a:spcAft>
            </a:pPr>
            <a:r>
              <a:rPr lang="en-US" sz="3200" b="1" kern="0" dirty="0">
                <a:solidFill>
                  <a:prstClr val="black"/>
                </a:solidFill>
              </a:rPr>
              <a:t>Anchor Phenomenon</a:t>
            </a:r>
          </a:p>
        </p:txBody>
      </p:sp>
      <p:sp>
        <p:nvSpPr>
          <p:cNvPr id="156" name="Rectangle 155">
            <a:extLst>
              <a:ext uri="{FF2B5EF4-FFF2-40B4-BE49-F238E27FC236}">
                <a16:creationId xmlns:a16="http://schemas.microsoft.com/office/drawing/2014/main" id="{E3C2F6FE-93FA-406B-A0B3-70D77A0037FC}"/>
              </a:ext>
            </a:extLst>
          </p:cNvPr>
          <p:cNvSpPr/>
          <p:nvPr/>
        </p:nvSpPr>
        <p:spPr>
          <a:xfrm>
            <a:off x="9935456" y="1836352"/>
            <a:ext cx="12924544" cy="3085897"/>
          </a:xfrm>
          <a:prstGeom prst="rect">
            <a:avLst/>
          </a:prstGeom>
          <a:noFill/>
          <a:ln>
            <a:noFill/>
          </a:ln>
        </p:spPr>
        <p:txBody>
          <a:bodyPr wrap="square" numCol="2" spcCol="2743200">
            <a:noAutofit/>
          </a:bodyPr>
          <a:lstStyle/>
          <a:p>
            <a:pPr>
              <a:lnSpc>
                <a:spcPct val="110000"/>
              </a:lnSpc>
            </a:pPr>
            <a:endParaRPr lang="en-US" sz="2400" dirty="0">
              <a:solidFill>
                <a:srgbClr val="000000"/>
              </a:solidFill>
              <a:latin typeface="Calibri" panose="020F0502020204030204" pitchFamily="34" charset="0"/>
            </a:endParaRPr>
          </a:p>
        </p:txBody>
      </p:sp>
      <p:sp>
        <p:nvSpPr>
          <p:cNvPr id="24" name="Freeform: Shape 23">
            <a:extLst>
              <a:ext uri="{FF2B5EF4-FFF2-40B4-BE49-F238E27FC236}">
                <a16:creationId xmlns:a16="http://schemas.microsoft.com/office/drawing/2014/main" id="{934A1296-8178-4342-A3C0-28B67EE88145}"/>
              </a:ext>
            </a:extLst>
          </p:cNvPr>
          <p:cNvSpPr/>
          <p:nvPr/>
        </p:nvSpPr>
        <p:spPr>
          <a:xfrm>
            <a:off x="2036607" y="11553823"/>
            <a:ext cx="5940966" cy="8865585"/>
          </a:xfrm>
          <a:custGeom>
            <a:avLst/>
            <a:gdLst>
              <a:gd name="connsiteX0" fmla="*/ 0 w 1771650"/>
              <a:gd name="connsiteY0" fmla="*/ 0 h 9458325"/>
              <a:gd name="connsiteX1" fmla="*/ 1485900 w 1771650"/>
              <a:gd name="connsiteY1" fmla="*/ 971550 h 9458325"/>
              <a:gd name="connsiteX2" fmla="*/ 114300 w 1771650"/>
              <a:gd name="connsiteY2" fmla="*/ 2686050 h 9458325"/>
              <a:gd name="connsiteX3" fmla="*/ 1685925 w 1771650"/>
              <a:gd name="connsiteY3" fmla="*/ 4714875 h 9458325"/>
              <a:gd name="connsiteX4" fmla="*/ 114300 w 1771650"/>
              <a:gd name="connsiteY4" fmla="*/ 7000875 h 9458325"/>
              <a:gd name="connsiteX5" fmla="*/ 1571625 w 1771650"/>
              <a:gd name="connsiteY5" fmla="*/ 9201150 h 9458325"/>
              <a:gd name="connsiteX6" fmla="*/ 1685925 w 1771650"/>
              <a:gd name="connsiteY6" fmla="*/ 9372600 h 9458325"/>
              <a:gd name="connsiteX7" fmla="*/ 1771650 w 1771650"/>
              <a:gd name="connsiteY7" fmla="*/ 9458325 h 9458325"/>
              <a:gd name="connsiteX0" fmla="*/ 0 w 2200408"/>
              <a:gd name="connsiteY0" fmla="*/ 0 h 9458325"/>
              <a:gd name="connsiteX1" fmla="*/ 2200275 w 2200408"/>
              <a:gd name="connsiteY1" fmla="*/ 1085850 h 9458325"/>
              <a:gd name="connsiteX2" fmla="*/ 114300 w 2200408"/>
              <a:gd name="connsiteY2" fmla="*/ 2686050 h 9458325"/>
              <a:gd name="connsiteX3" fmla="*/ 1685925 w 2200408"/>
              <a:gd name="connsiteY3" fmla="*/ 4714875 h 9458325"/>
              <a:gd name="connsiteX4" fmla="*/ 114300 w 2200408"/>
              <a:gd name="connsiteY4" fmla="*/ 7000875 h 9458325"/>
              <a:gd name="connsiteX5" fmla="*/ 1571625 w 2200408"/>
              <a:gd name="connsiteY5" fmla="*/ 9201150 h 9458325"/>
              <a:gd name="connsiteX6" fmla="*/ 1685925 w 2200408"/>
              <a:gd name="connsiteY6" fmla="*/ 9372600 h 9458325"/>
              <a:gd name="connsiteX7" fmla="*/ 1771650 w 2200408"/>
              <a:gd name="connsiteY7" fmla="*/ 9458325 h 9458325"/>
              <a:gd name="connsiteX0" fmla="*/ 60365 w 2089241"/>
              <a:gd name="connsiteY0" fmla="*/ 0 h 10001250"/>
              <a:gd name="connsiteX1" fmla="*/ 2089190 w 2089241"/>
              <a:gd name="connsiteY1" fmla="*/ 1628775 h 10001250"/>
              <a:gd name="connsiteX2" fmla="*/ 3215 w 2089241"/>
              <a:gd name="connsiteY2" fmla="*/ 3228975 h 10001250"/>
              <a:gd name="connsiteX3" fmla="*/ 1574840 w 2089241"/>
              <a:gd name="connsiteY3" fmla="*/ 5257800 h 10001250"/>
              <a:gd name="connsiteX4" fmla="*/ 3215 w 2089241"/>
              <a:gd name="connsiteY4" fmla="*/ 7543800 h 10001250"/>
              <a:gd name="connsiteX5" fmla="*/ 1460540 w 2089241"/>
              <a:gd name="connsiteY5" fmla="*/ 9744075 h 10001250"/>
              <a:gd name="connsiteX6" fmla="*/ 1574840 w 2089241"/>
              <a:gd name="connsiteY6" fmla="*/ 9915525 h 10001250"/>
              <a:gd name="connsiteX7" fmla="*/ 1660565 w 2089241"/>
              <a:gd name="connsiteY7" fmla="*/ 10001250 h 10001250"/>
              <a:gd name="connsiteX0" fmla="*/ 61313 w 2117108"/>
              <a:gd name="connsiteY0" fmla="*/ 0 h 10001250"/>
              <a:gd name="connsiteX1" fmla="*/ 2090138 w 2117108"/>
              <a:gd name="connsiteY1" fmla="*/ 1628775 h 10001250"/>
              <a:gd name="connsiteX2" fmla="*/ 1147163 w 2117108"/>
              <a:gd name="connsiteY2" fmla="*/ 2371725 h 10001250"/>
              <a:gd name="connsiteX3" fmla="*/ 4163 w 2117108"/>
              <a:gd name="connsiteY3" fmla="*/ 3228975 h 10001250"/>
              <a:gd name="connsiteX4" fmla="*/ 1575788 w 2117108"/>
              <a:gd name="connsiteY4" fmla="*/ 5257800 h 10001250"/>
              <a:gd name="connsiteX5" fmla="*/ 4163 w 2117108"/>
              <a:gd name="connsiteY5" fmla="*/ 7543800 h 10001250"/>
              <a:gd name="connsiteX6" fmla="*/ 1461488 w 2117108"/>
              <a:gd name="connsiteY6" fmla="*/ 9744075 h 10001250"/>
              <a:gd name="connsiteX7" fmla="*/ 1575788 w 2117108"/>
              <a:gd name="connsiteY7" fmla="*/ 9915525 h 10001250"/>
              <a:gd name="connsiteX8" fmla="*/ 1661513 w 2117108"/>
              <a:gd name="connsiteY8" fmla="*/ 10001250 h 10001250"/>
              <a:gd name="connsiteX0" fmla="*/ 60365 w 2089241"/>
              <a:gd name="connsiteY0" fmla="*/ 0 h 10001250"/>
              <a:gd name="connsiteX1" fmla="*/ 2089190 w 2089241"/>
              <a:gd name="connsiteY1" fmla="*/ 1628775 h 10001250"/>
              <a:gd name="connsiteX2" fmla="*/ 3215 w 2089241"/>
              <a:gd name="connsiteY2" fmla="*/ 3228975 h 10001250"/>
              <a:gd name="connsiteX3" fmla="*/ 1574840 w 2089241"/>
              <a:gd name="connsiteY3" fmla="*/ 5257800 h 10001250"/>
              <a:gd name="connsiteX4" fmla="*/ 3215 w 2089241"/>
              <a:gd name="connsiteY4" fmla="*/ 7543800 h 10001250"/>
              <a:gd name="connsiteX5" fmla="*/ 1460540 w 2089241"/>
              <a:gd name="connsiteY5" fmla="*/ 9744075 h 10001250"/>
              <a:gd name="connsiteX6" fmla="*/ 1574840 w 2089241"/>
              <a:gd name="connsiteY6" fmla="*/ 9915525 h 10001250"/>
              <a:gd name="connsiteX7" fmla="*/ 1660565 w 2089241"/>
              <a:gd name="connsiteY7" fmla="*/ 10001250 h 10001250"/>
              <a:gd name="connsiteX0" fmla="*/ 60365 w 2089241"/>
              <a:gd name="connsiteY0" fmla="*/ 0 h 10006898"/>
              <a:gd name="connsiteX1" fmla="*/ 2089190 w 2089241"/>
              <a:gd name="connsiteY1" fmla="*/ 1628775 h 10006898"/>
              <a:gd name="connsiteX2" fmla="*/ 3215 w 2089241"/>
              <a:gd name="connsiteY2" fmla="*/ 3228975 h 10006898"/>
              <a:gd name="connsiteX3" fmla="*/ 1574840 w 2089241"/>
              <a:gd name="connsiteY3" fmla="*/ 5257800 h 10006898"/>
              <a:gd name="connsiteX4" fmla="*/ 3215 w 2089241"/>
              <a:gd name="connsiteY4" fmla="*/ 7543800 h 10006898"/>
              <a:gd name="connsiteX5" fmla="*/ 1460540 w 2089241"/>
              <a:gd name="connsiteY5" fmla="*/ 9744075 h 10006898"/>
              <a:gd name="connsiteX6" fmla="*/ 1660565 w 2089241"/>
              <a:gd name="connsiteY6" fmla="*/ 10001250 h 10006898"/>
              <a:gd name="connsiteX0" fmla="*/ 60365 w 2089241"/>
              <a:gd name="connsiteY0" fmla="*/ 0 h 9744075"/>
              <a:gd name="connsiteX1" fmla="*/ 2089190 w 2089241"/>
              <a:gd name="connsiteY1" fmla="*/ 1628775 h 9744075"/>
              <a:gd name="connsiteX2" fmla="*/ 3215 w 2089241"/>
              <a:gd name="connsiteY2" fmla="*/ 3228975 h 9744075"/>
              <a:gd name="connsiteX3" fmla="*/ 1574840 w 2089241"/>
              <a:gd name="connsiteY3" fmla="*/ 5257800 h 9744075"/>
              <a:gd name="connsiteX4" fmla="*/ 3215 w 2089241"/>
              <a:gd name="connsiteY4" fmla="*/ 7543800 h 9744075"/>
              <a:gd name="connsiteX5" fmla="*/ 1460540 w 2089241"/>
              <a:gd name="connsiteY5" fmla="*/ 9744075 h 9744075"/>
              <a:gd name="connsiteX0" fmla="*/ 95659 w 3591334"/>
              <a:gd name="connsiteY0" fmla="*/ 0 h 9847907"/>
              <a:gd name="connsiteX1" fmla="*/ 2124484 w 3591334"/>
              <a:gd name="connsiteY1" fmla="*/ 1628775 h 9847907"/>
              <a:gd name="connsiteX2" fmla="*/ 38509 w 3591334"/>
              <a:gd name="connsiteY2" fmla="*/ 3228975 h 9847907"/>
              <a:gd name="connsiteX3" fmla="*/ 1610134 w 3591334"/>
              <a:gd name="connsiteY3" fmla="*/ 5257800 h 9847907"/>
              <a:gd name="connsiteX4" fmla="*/ 38509 w 3591334"/>
              <a:gd name="connsiteY4" fmla="*/ 7543800 h 9847907"/>
              <a:gd name="connsiteX5" fmla="*/ 3591334 w 3591334"/>
              <a:gd name="connsiteY5" fmla="*/ 9847907 h 9847907"/>
              <a:gd name="connsiteX0" fmla="*/ 1870440 w 5366115"/>
              <a:gd name="connsiteY0" fmla="*/ 0 h 9847907"/>
              <a:gd name="connsiteX1" fmla="*/ 3899265 w 5366115"/>
              <a:gd name="connsiteY1" fmla="*/ 1628775 h 9847907"/>
              <a:gd name="connsiteX2" fmla="*/ 1813290 w 5366115"/>
              <a:gd name="connsiteY2" fmla="*/ 3228975 h 9847907"/>
              <a:gd name="connsiteX3" fmla="*/ 3384915 w 5366115"/>
              <a:gd name="connsiteY3" fmla="*/ 5257800 h 9847907"/>
              <a:gd name="connsiteX4" fmla="*/ 22590 w 5366115"/>
              <a:gd name="connsiteY4" fmla="*/ 6713145 h 9847907"/>
              <a:gd name="connsiteX5" fmla="*/ 5366115 w 5366115"/>
              <a:gd name="connsiteY5" fmla="*/ 9847907 h 9847907"/>
              <a:gd name="connsiteX0" fmla="*/ 1847930 w 5500319"/>
              <a:gd name="connsiteY0" fmla="*/ 0 h 9847907"/>
              <a:gd name="connsiteX1" fmla="*/ 3876755 w 5500319"/>
              <a:gd name="connsiteY1" fmla="*/ 1628775 h 9847907"/>
              <a:gd name="connsiteX2" fmla="*/ 1790780 w 5500319"/>
              <a:gd name="connsiteY2" fmla="*/ 3228975 h 9847907"/>
              <a:gd name="connsiteX3" fmla="*/ 5483305 w 5500319"/>
              <a:gd name="connsiteY3" fmla="*/ 3626154 h 9847907"/>
              <a:gd name="connsiteX4" fmla="*/ 80 w 5500319"/>
              <a:gd name="connsiteY4" fmla="*/ 6713145 h 9847907"/>
              <a:gd name="connsiteX5" fmla="*/ 5343605 w 5500319"/>
              <a:gd name="connsiteY5" fmla="*/ 9847907 h 9847907"/>
              <a:gd name="connsiteX0" fmla="*/ 1847930 w 5483315"/>
              <a:gd name="connsiteY0" fmla="*/ 0 h 9847907"/>
              <a:gd name="connsiteX1" fmla="*/ 3876755 w 5483315"/>
              <a:gd name="connsiteY1" fmla="*/ 1628775 h 9847907"/>
              <a:gd name="connsiteX2" fmla="*/ 50880 w 5483315"/>
              <a:gd name="connsiteY2" fmla="*/ 3065810 h 9847907"/>
              <a:gd name="connsiteX3" fmla="*/ 5483305 w 5483315"/>
              <a:gd name="connsiteY3" fmla="*/ 3626154 h 9847907"/>
              <a:gd name="connsiteX4" fmla="*/ 80 w 5483315"/>
              <a:gd name="connsiteY4" fmla="*/ 6713145 h 9847907"/>
              <a:gd name="connsiteX5" fmla="*/ 5343605 w 5483315"/>
              <a:gd name="connsiteY5" fmla="*/ 9847907 h 9847907"/>
              <a:gd name="connsiteX0" fmla="*/ 1847930 w 5484077"/>
              <a:gd name="connsiteY0" fmla="*/ 0 h 9847907"/>
              <a:gd name="connsiteX1" fmla="*/ 5464255 w 5484077"/>
              <a:gd name="connsiteY1" fmla="*/ 1109615 h 9847907"/>
              <a:gd name="connsiteX2" fmla="*/ 50880 w 5484077"/>
              <a:gd name="connsiteY2" fmla="*/ 3065810 h 9847907"/>
              <a:gd name="connsiteX3" fmla="*/ 5483305 w 5484077"/>
              <a:gd name="connsiteY3" fmla="*/ 3626154 h 9847907"/>
              <a:gd name="connsiteX4" fmla="*/ 80 w 5484077"/>
              <a:gd name="connsiteY4" fmla="*/ 6713145 h 9847907"/>
              <a:gd name="connsiteX5" fmla="*/ 5343605 w 5484077"/>
              <a:gd name="connsiteY5" fmla="*/ 9847907 h 9847907"/>
              <a:gd name="connsiteX0" fmla="*/ 311230 w 5483314"/>
              <a:gd name="connsiteY0" fmla="*/ 0 h 10159403"/>
              <a:gd name="connsiteX1" fmla="*/ 5464255 w 5483314"/>
              <a:gd name="connsiteY1" fmla="*/ 1421111 h 10159403"/>
              <a:gd name="connsiteX2" fmla="*/ 50880 w 5483314"/>
              <a:gd name="connsiteY2" fmla="*/ 3377306 h 10159403"/>
              <a:gd name="connsiteX3" fmla="*/ 5483305 w 5483314"/>
              <a:gd name="connsiteY3" fmla="*/ 3937650 h 10159403"/>
              <a:gd name="connsiteX4" fmla="*/ 80 w 5483314"/>
              <a:gd name="connsiteY4" fmla="*/ 7024641 h 10159403"/>
              <a:gd name="connsiteX5" fmla="*/ 5343605 w 5483314"/>
              <a:gd name="connsiteY5" fmla="*/ 10159403 h 10159403"/>
              <a:gd name="connsiteX0" fmla="*/ 311855 w 5763339"/>
              <a:gd name="connsiteY0" fmla="*/ 0 h 10159403"/>
              <a:gd name="connsiteX1" fmla="*/ 5464880 w 5763339"/>
              <a:gd name="connsiteY1" fmla="*/ 1421111 h 10159403"/>
              <a:gd name="connsiteX2" fmla="*/ 51505 w 5763339"/>
              <a:gd name="connsiteY2" fmla="*/ 3377306 h 10159403"/>
              <a:gd name="connsiteX3" fmla="*/ 5763330 w 5763339"/>
              <a:gd name="connsiteY3" fmla="*/ 5480297 h 10159403"/>
              <a:gd name="connsiteX4" fmla="*/ 705 w 5763339"/>
              <a:gd name="connsiteY4" fmla="*/ 7024641 h 10159403"/>
              <a:gd name="connsiteX5" fmla="*/ 5344230 w 5763339"/>
              <a:gd name="connsiteY5" fmla="*/ 10159403 h 10159403"/>
              <a:gd name="connsiteX0" fmla="*/ 311855 w 5763388"/>
              <a:gd name="connsiteY0" fmla="*/ 0 h 10159403"/>
              <a:gd name="connsiteX1" fmla="*/ 5464880 w 5763388"/>
              <a:gd name="connsiteY1" fmla="*/ 1421111 h 10159403"/>
              <a:gd name="connsiteX2" fmla="*/ 51505 w 5763388"/>
              <a:gd name="connsiteY2" fmla="*/ 3377306 h 10159403"/>
              <a:gd name="connsiteX3" fmla="*/ 5763330 w 5763388"/>
              <a:gd name="connsiteY3" fmla="*/ 5480297 h 10159403"/>
              <a:gd name="connsiteX4" fmla="*/ 705 w 5763388"/>
              <a:gd name="connsiteY4" fmla="*/ 7024641 h 10159403"/>
              <a:gd name="connsiteX5" fmla="*/ 5344230 w 5763388"/>
              <a:gd name="connsiteY5" fmla="*/ 10159403 h 10159403"/>
              <a:gd name="connsiteX0" fmla="*/ 311855 w 5763388"/>
              <a:gd name="connsiteY0" fmla="*/ 0 h 10159403"/>
              <a:gd name="connsiteX1" fmla="*/ 5464880 w 5763388"/>
              <a:gd name="connsiteY1" fmla="*/ 1421111 h 10159403"/>
              <a:gd name="connsiteX2" fmla="*/ 51505 w 5763388"/>
              <a:gd name="connsiteY2" fmla="*/ 3377306 h 10159403"/>
              <a:gd name="connsiteX3" fmla="*/ 5763330 w 5763388"/>
              <a:gd name="connsiteY3" fmla="*/ 5480297 h 10159403"/>
              <a:gd name="connsiteX4" fmla="*/ 705 w 5763388"/>
              <a:gd name="connsiteY4" fmla="*/ 7024641 h 10159403"/>
              <a:gd name="connsiteX5" fmla="*/ 5344230 w 5763388"/>
              <a:gd name="connsiteY5" fmla="*/ 10159403 h 10159403"/>
              <a:gd name="connsiteX0" fmla="*/ 311855 w 5763388"/>
              <a:gd name="connsiteY0" fmla="*/ 0 h 10159403"/>
              <a:gd name="connsiteX1" fmla="*/ 5464880 w 5763388"/>
              <a:gd name="connsiteY1" fmla="*/ 1421111 h 10159403"/>
              <a:gd name="connsiteX2" fmla="*/ 51505 w 5763388"/>
              <a:gd name="connsiteY2" fmla="*/ 3377306 h 10159403"/>
              <a:gd name="connsiteX3" fmla="*/ 5763330 w 5763388"/>
              <a:gd name="connsiteY3" fmla="*/ 5480297 h 10159403"/>
              <a:gd name="connsiteX4" fmla="*/ 705 w 5763388"/>
              <a:gd name="connsiteY4" fmla="*/ 7024641 h 10159403"/>
              <a:gd name="connsiteX5" fmla="*/ 5344230 w 5763388"/>
              <a:gd name="connsiteY5" fmla="*/ 10159403 h 10159403"/>
              <a:gd name="connsiteX0" fmla="*/ 312019 w 5763552"/>
              <a:gd name="connsiteY0" fmla="*/ 0 h 10159403"/>
              <a:gd name="connsiteX1" fmla="*/ 5465044 w 5763552"/>
              <a:gd name="connsiteY1" fmla="*/ 1421111 h 10159403"/>
              <a:gd name="connsiteX2" fmla="*/ 51669 w 5763552"/>
              <a:gd name="connsiteY2" fmla="*/ 3377306 h 10159403"/>
              <a:gd name="connsiteX3" fmla="*/ 5763494 w 5763552"/>
              <a:gd name="connsiteY3" fmla="*/ 5480297 h 10159403"/>
              <a:gd name="connsiteX4" fmla="*/ 869 w 5763552"/>
              <a:gd name="connsiteY4" fmla="*/ 7024641 h 10159403"/>
              <a:gd name="connsiteX5" fmla="*/ 5344394 w 5763552"/>
              <a:gd name="connsiteY5" fmla="*/ 10159403 h 10159403"/>
              <a:gd name="connsiteX0" fmla="*/ 312019 w 5763552"/>
              <a:gd name="connsiteY0" fmla="*/ 0 h 10159403"/>
              <a:gd name="connsiteX1" fmla="*/ 5465044 w 5763552"/>
              <a:gd name="connsiteY1" fmla="*/ 1421111 h 10159403"/>
              <a:gd name="connsiteX2" fmla="*/ 51669 w 5763552"/>
              <a:gd name="connsiteY2" fmla="*/ 3377306 h 10159403"/>
              <a:gd name="connsiteX3" fmla="*/ 5763494 w 5763552"/>
              <a:gd name="connsiteY3" fmla="*/ 5480297 h 10159403"/>
              <a:gd name="connsiteX4" fmla="*/ 869 w 5763552"/>
              <a:gd name="connsiteY4" fmla="*/ 7024641 h 10159403"/>
              <a:gd name="connsiteX5" fmla="*/ 5344394 w 5763552"/>
              <a:gd name="connsiteY5" fmla="*/ 10159403 h 10159403"/>
              <a:gd name="connsiteX0" fmla="*/ 451700 w 5903305"/>
              <a:gd name="connsiteY0" fmla="*/ 0 h 10159403"/>
              <a:gd name="connsiteX1" fmla="*/ 5604725 w 5903305"/>
              <a:gd name="connsiteY1" fmla="*/ 1421111 h 10159403"/>
              <a:gd name="connsiteX2" fmla="*/ 191350 w 5903305"/>
              <a:gd name="connsiteY2" fmla="*/ 3377306 h 10159403"/>
              <a:gd name="connsiteX3" fmla="*/ 5903175 w 5903305"/>
              <a:gd name="connsiteY3" fmla="*/ 5480297 h 10159403"/>
              <a:gd name="connsiteX4" fmla="*/ 850 w 5903305"/>
              <a:gd name="connsiteY4" fmla="*/ 7721800 h 10159403"/>
              <a:gd name="connsiteX5" fmla="*/ 5484075 w 5903305"/>
              <a:gd name="connsiteY5" fmla="*/ 10159403 h 10159403"/>
              <a:gd name="connsiteX0" fmla="*/ 451694 w 5903214"/>
              <a:gd name="connsiteY0" fmla="*/ 0 h 10159403"/>
              <a:gd name="connsiteX1" fmla="*/ 5604719 w 5903214"/>
              <a:gd name="connsiteY1" fmla="*/ 1421111 h 10159403"/>
              <a:gd name="connsiteX2" fmla="*/ 191344 w 5903214"/>
              <a:gd name="connsiteY2" fmla="*/ 3377306 h 10159403"/>
              <a:gd name="connsiteX3" fmla="*/ 5903169 w 5903214"/>
              <a:gd name="connsiteY3" fmla="*/ 5480297 h 10159403"/>
              <a:gd name="connsiteX4" fmla="*/ 844 w 5903214"/>
              <a:gd name="connsiteY4" fmla="*/ 7721800 h 10159403"/>
              <a:gd name="connsiteX5" fmla="*/ 5484069 w 5903214"/>
              <a:gd name="connsiteY5" fmla="*/ 10159403 h 10159403"/>
              <a:gd name="connsiteX0" fmla="*/ 642178 w 6094169"/>
              <a:gd name="connsiteY0" fmla="*/ 0 h 10159403"/>
              <a:gd name="connsiteX1" fmla="*/ 5795203 w 6094169"/>
              <a:gd name="connsiteY1" fmla="*/ 1421111 h 10159403"/>
              <a:gd name="connsiteX2" fmla="*/ 381828 w 6094169"/>
              <a:gd name="connsiteY2" fmla="*/ 3377306 h 10159403"/>
              <a:gd name="connsiteX3" fmla="*/ 6093653 w 6094169"/>
              <a:gd name="connsiteY3" fmla="*/ 5480297 h 10159403"/>
              <a:gd name="connsiteX4" fmla="*/ 828 w 6094169"/>
              <a:gd name="connsiteY4" fmla="*/ 8278044 h 10159403"/>
              <a:gd name="connsiteX5" fmla="*/ 5674553 w 6094169"/>
              <a:gd name="connsiteY5" fmla="*/ 10159403 h 10159403"/>
              <a:gd name="connsiteX0" fmla="*/ 641430 w 6093421"/>
              <a:gd name="connsiteY0" fmla="*/ 0 h 10159403"/>
              <a:gd name="connsiteX1" fmla="*/ 5794455 w 6093421"/>
              <a:gd name="connsiteY1" fmla="*/ 1421111 h 10159403"/>
              <a:gd name="connsiteX2" fmla="*/ 381080 w 6093421"/>
              <a:gd name="connsiteY2" fmla="*/ 3377306 h 10159403"/>
              <a:gd name="connsiteX3" fmla="*/ 6092905 w 6093421"/>
              <a:gd name="connsiteY3" fmla="*/ 5480297 h 10159403"/>
              <a:gd name="connsiteX4" fmla="*/ 80 w 6093421"/>
              <a:gd name="connsiteY4" fmla="*/ 8278044 h 10159403"/>
              <a:gd name="connsiteX5" fmla="*/ 5673805 w 6093421"/>
              <a:gd name="connsiteY5" fmla="*/ 10159403 h 10159403"/>
              <a:gd name="connsiteX0" fmla="*/ 641356 w 6093347"/>
              <a:gd name="connsiteY0" fmla="*/ 0 h 10159403"/>
              <a:gd name="connsiteX1" fmla="*/ 5794381 w 6093347"/>
              <a:gd name="connsiteY1" fmla="*/ 1421111 h 10159403"/>
              <a:gd name="connsiteX2" fmla="*/ 381006 w 6093347"/>
              <a:gd name="connsiteY2" fmla="*/ 3377306 h 10159403"/>
              <a:gd name="connsiteX3" fmla="*/ 6092831 w 6093347"/>
              <a:gd name="connsiteY3" fmla="*/ 5480297 h 10159403"/>
              <a:gd name="connsiteX4" fmla="*/ 6 w 6093347"/>
              <a:gd name="connsiteY4" fmla="*/ 8278044 h 10159403"/>
              <a:gd name="connsiteX5" fmla="*/ 5673731 w 6093347"/>
              <a:gd name="connsiteY5" fmla="*/ 10159403 h 10159403"/>
              <a:gd name="connsiteX0" fmla="*/ 641355 w 6092835"/>
              <a:gd name="connsiteY0" fmla="*/ 0 h 10159403"/>
              <a:gd name="connsiteX1" fmla="*/ 5794380 w 6092835"/>
              <a:gd name="connsiteY1" fmla="*/ 1421111 h 10159403"/>
              <a:gd name="connsiteX2" fmla="*/ 381005 w 6092835"/>
              <a:gd name="connsiteY2" fmla="*/ 3377306 h 10159403"/>
              <a:gd name="connsiteX3" fmla="*/ 6092830 w 6092835"/>
              <a:gd name="connsiteY3" fmla="*/ 5480297 h 10159403"/>
              <a:gd name="connsiteX4" fmla="*/ 5 w 6092835"/>
              <a:gd name="connsiteY4" fmla="*/ 8278044 h 10159403"/>
              <a:gd name="connsiteX5" fmla="*/ 5673730 w 6092835"/>
              <a:gd name="connsiteY5" fmla="*/ 10159403 h 10159403"/>
              <a:gd name="connsiteX0" fmla="*/ 717554 w 6169769"/>
              <a:gd name="connsiteY0" fmla="*/ 0 h 10159403"/>
              <a:gd name="connsiteX1" fmla="*/ 5870579 w 6169769"/>
              <a:gd name="connsiteY1" fmla="*/ 1421111 h 10159403"/>
              <a:gd name="connsiteX2" fmla="*/ 457204 w 6169769"/>
              <a:gd name="connsiteY2" fmla="*/ 3377306 h 10159403"/>
              <a:gd name="connsiteX3" fmla="*/ 6169029 w 6169769"/>
              <a:gd name="connsiteY3" fmla="*/ 5480297 h 10159403"/>
              <a:gd name="connsiteX4" fmla="*/ 4 w 6169769"/>
              <a:gd name="connsiteY4" fmla="*/ 8678539 h 10159403"/>
              <a:gd name="connsiteX5" fmla="*/ 5749929 w 6169769"/>
              <a:gd name="connsiteY5" fmla="*/ 10159403 h 10159403"/>
              <a:gd name="connsiteX0" fmla="*/ 717554 w 6169419"/>
              <a:gd name="connsiteY0" fmla="*/ 0 h 10159403"/>
              <a:gd name="connsiteX1" fmla="*/ 5870579 w 6169419"/>
              <a:gd name="connsiteY1" fmla="*/ 1421111 h 10159403"/>
              <a:gd name="connsiteX2" fmla="*/ 457204 w 6169419"/>
              <a:gd name="connsiteY2" fmla="*/ 3377306 h 10159403"/>
              <a:gd name="connsiteX3" fmla="*/ 6169029 w 6169419"/>
              <a:gd name="connsiteY3" fmla="*/ 5480297 h 10159403"/>
              <a:gd name="connsiteX4" fmla="*/ 4 w 6169419"/>
              <a:gd name="connsiteY4" fmla="*/ 8678539 h 10159403"/>
              <a:gd name="connsiteX5" fmla="*/ 5749929 w 6169419"/>
              <a:gd name="connsiteY5" fmla="*/ 10159403 h 10159403"/>
              <a:gd name="connsiteX0" fmla="*/ 719078 w 6170948"/>
              <a:gd name="connsiteY0" fmla="*/ 0 h 10626647"/>
              <a:gd name="connsiteX1" fmla="*/ 5872103 w 6170948"/>
              <a:gd name="connsiteY1" fmla="*/ 1421111 h 10626647"/>
              <a:gd name="connsiteX2" fmla="*/ 458728 w 6170948"/>
              <a:gd name="connsiteY2" fmla="*/ 3377306 h 10626647"/>
              <a:gd name="connsiteX3" fmla="*/ 6170553 w 6170948"/>
              <a:gd name="connsiteY3" fmla="*/ 5480297 h 10626647"/>
              <a:gd name="connsiteX4" fmla="*/ 1528 w 6170948"/>
              <a:gd name="connsiteY4" fmla="*/ 8678539 h 10626647"/>
              <a:gd name="connsiteX5" fmla="*/ 5770503 w 6170948"/>
              <a:gd name="connsiteY5" fmla="*/ 10626647 h 10626647"/>
              <a:gd name="connsiteX0" fmla="*/ 717841 w 6169708"/>
              <a:gd name="connsiteY0" fmla="*/ 0 h 10626647"/>
              <a:gd name="connsiteX1" fmla="*/ 5870866 w 6169708"/>
              <a:gd name="connsiteY1" fmla="*/ 1421111 h 10626647"/>
              <a:gd name="connsiteX2" fmla="*/ 457491 w 6169708"/>
              <a:gd name="connsiteY2" fmla="*/ 3377306 h 10626647"/>
              <a:gd name="connsiteX3" fmla="*/ 6169316 w 6169708"/>
              <a:gd name="connsiteY3" fmla="*/ 5480297 h 10626647"/>
              <a:gd name="connsiteX4" fmla="*/ 291 w 6169708"/>
              <a:gd name="connsiteY4" fmla="*/ 8678539 h 10626647"/>
              <a:gd name="connsiteX5" fmla="*/ 5769266 w 6169708"/>
              <a:gd name="connsiteY5" fmla="*/ 10626647 h 10626647"/>
              <a:gd name="connsiteX0" fmla="*/ 718940 w 6151761"/>
              <a:gd name="connsiteY0" fmla="*/ 0 h 10626647"/>
              <a:gd name="connsiteX1" fmla="*/ 5871965 w 6151761"/>
              <a:gd name="connsiteY1" fmla="*/ 1421111 h 10626647"/>
              <a:gd name="connsiteX2" fmla="*/ 458590 w 6151761"/>
              <a:gd name="connsiteY2" fmla="*/ 3377306 h 10626647"/>
              <a:gd name="connsiteX3" fmla="*/ 6151365 w 6151761"/>
              <a:gd name="connsiteY3" fmla="*/ 5947542 h 10626647"/>
              <a:gd name="connsiteX4" fmla="*/ 1390 w 6151761"/>
              <a:gd name="connsiteY4" fmla="*/ 8678539 h 10626647"/>
              <a:gd name="connsiteX5" fmla="*/ 5770365 w 6151761"/>
              <a:gd name="connsiteY5" fmla="*/ 10626647 h 10626647"/>
              <a:gd name="connsiteX0" fmla="*/ 718940 w 6151761"/>
              <a:gd name="connsiteY0" fmla="*/ 0 h 10626647"/>
              <a:gd name="connsiteX1" fmla="*/ 5871965 w 6151761"/>
              <a:gd name="connsiteY1" fmla="*/ 1421111 h 10626647"/>
              <a:gd name="connsiteX2" fmla="*/ 458590 w 6151761"/>
              <a:gd name="connsiteY2" fmla="*/ 3377306 h 10626647"/>
              <a:gd name="connsiteX3" fmla="*/ 6151365 w 6151761"/>
              <a:gd name="connsiteY3" fmla="*/ 5947542 h 10626647"/>
              <a:gd name="connsiteX4" fmla="*/ 1390 w 6151761"/>
              <a:gd name="connsiteY4" fmla="*/ 8678539 h 10626647"/>
              <a:gd name="connsiteX5" fmla="*/ 5770365 w 6151761"/>
              <a:gd name="connsiteY5" fmla="*/ 10626647 h 10626647"/>
              <a:gd name="connsiteX0" fmla="*/ 717565 w 6150382"/>
              <a:gd name="connsiteY0" fmla="*/ 0 h 10626647"/>
              <a:gd name="connsiteX1" fmla="*/ 5870590 w 6150382"/>
              <a:gd name="connsiteY1" fmla="*/ 1421111 h 10626647"/>
              <a:gd name="connsiteX2" fmla="*/ 457215 w 6150382"/>
              <a:gd name="connsiteY2" fmla="*/ 3377306 h 10626647"/>
              <a:gd name="connsiteX3" fmla="*/ 6149990 w 6150382"/>
              <a:gd name="connsiteY3" fmla="*/ 5947542 h 10626647"/>
              <a:gd name="connsiteX4" fmla="*/ 15 w 6150382"/>
              <a:gd name="connsiteY4" fmla="*/ 8678539 h 10626647"/>
              <a:gd name="connsiteX5" fmla="*/ 5768990 w 6150382"/>
              <a:gd name="connsiteY5" fmla="*/ 10626647 h 10626647"/>
              <a:gd name="connsiteX0" fmla="*/ 3632215 w 6150382"/>
              <a:gd name="connsiteY0" fmla="*/ 0 h 10448649"/>
              <a:gd name="connsiteX1" fmla="*/ 5870590 w 6150382"/>
              <a:gd name="connsiteY1" fmla="*/ 1243113 h 10448649"/>
              <a:gd name="connsiteX2" fmla="*/ 457215 w 6150382"/>
              <a:gd name="connsiteY2" fmla="*/ 3199308 h 10448649"/>
              <a:gd name="connsiteX3" fmla="*/ 6149990 w 6150382"/>
              <a:gd name="connsiteY3" fmla="*/ 5769544 h 10448649"/>
              <a:gd name="connsiteX4" fmla="*/ 15 w 6150382"/>
              <a:gd name="connsiteY4" fmla="*/ 8500541 h 10448649"/>
              <a:gd name="connsiteX5" fmla="*/ 5768990 w 6150382"/>
              <a:gd name="connsiteY5" fmla="*/ 10448649 h 10448649"/>
              <a:gd name="connsiteX0" fmla="*/ 3939128 w 6457332"/>
              <a:gd name="connsiteY0" fmla="*/ 0 h 10582147"/>
              <a:gd name="connsiteX1" fmla="*/ 6177503 w 6457332"/>
              <a:gd name="connsiteY1" fmla="*/ 1243113 h 10582147"/>
              <a:gd name="connsiteX2" fmla="*/ 764128 w 6457332"/>
              <a:gd name="connsiteY2" fmla="*/ 3199308 h 10582147"/>
              <a:gd name="connsiteX3" fmla="*/ 6456903 w 6457332"/>
              <a:gd name="connsiteY3" fmla="*/ 5769544 h 10582147"/>
              <a:gd name="connsiteX4" fmla="*/ 306928 w 6457332"/>
              <a:gd name="connsiteY4" fmla="*/ 8500541 h 10582147"/>
              <a:gd name="connsiteX5" fmla="*/ 3237453 w 6457332"/>
              <a:gd name="connsiteY5" fmla="*/ 10582147 h 10582147"/>
              <a:gd name="connsiteX0" fmla="*/ 3532909 w 6050737"/>
              <a:gd name="connsiteY0" fmla="*/ 0 h 10582147"/>
              <a:gd name="connsiteX1" fmla="*/ 5771284 w 6050737"/>
              <a:gd name="connsiteY1" fmla="*/ 1243113 h 10582147"/>
              <a:gd name="connsiteX2" fmla="*/ 357909 w 6050737"/>
              <a:gd name="connsiteY2" fmla="*/ 3199308 h 10582147"/>
              <a:gd name="connsiteX3" fmla="*/ 6050684 w 6050737"/>
              <a:gd name="connsiteY3" fmla="*/ 5769544 h 10582147"/>
              <a:gd name="connsiteX4" fmla="*/ 472209 w 6050737"/>
              <a:gd name="connsiteY4" fmla="*/ 8767538 h 10582147"/>
              <a:gd name="connsiteX5" fmla="*/ 2831234 w 6050737"/>
              <a:gd name="connsiteY5" fmla="*/ 10582147 h 10582147"/>
              <a:gd name="connsiteX0" fmla="*/ 3312445 w 5830268"/>
              <a:gd name="connsiteY0" fmla="*/ 0 h 10582147"/>
              <a:gd name="connsiteX1" fmla="*/ 5550820 w 5830268"/>
              <a:gd name="connsiteY1" fmla="*/ 1243113 h 10582147"/>
              <a:gd name="connsiteX2" fmla="*/ 137445 w 5830268"/>
              <a:gd name="connsiteY2" fmla="*/ 3199308 h 10582147"/>
              <a:gd name="connsiteX3" fmla="*/ 5830220 w 5830268"/>
              <a:gd name="connsiteY3" fmla="*/ 5769544 h 10582147"/>
              <a:gd name="connsiteX4" fmla="*/ 251745 w 5830268"/>
              <a:gd name="connsiteY4" fmla="*/ 8767538 h 10582147"/>
              <a:gd name="connsiteX5" fmla="*/ 2610770 w 5830268"/>
              <a:gd name="connsiteY5" fmla="*/ 10582147 h 10582147"/>
              <a:gd name="connsiteX0" fmla="*/ 3175971 w 5693794"/>
              <a:gd name="connsiteY0" fmla="*/ 0 h 10582538"/>
              <a:gd name="connsiteX1" fmla="*/ 5414346 w 5693794"/>
              <a:gd name="connsiteY1" fmla="*/ 1243113 h 10582538"/>
              <a:gd name="connsiteX2" fmla="*/ 971 w 5693794"/>
              <a:gd name="connsiteY2" fmla="*/ 3199308 h 10582538"/>
              <a:gd name="connsiteX3" fmla="*/ 5693746 w 5693794"/>
              <a:gd name="connsiteY3" fmla="*/ 5769544 h 10582538"/>
              <a:gd name="connsiteX4" fmla="*/ 115271 w 5693794"/>
              <a:gd name="connsiteY4" fmla="*/ 8767538 h 10582538"/>
              <a:gd name="connsiteX5" fmla="*/ 2474296 w 5693794"/>
              <a:gd name="connsiteY5" fmla="*/ 10582147 h 10582538"/>
              <a:gd name="connsiteX0" fmla="*/ 3175245 w 5654973"/>
              <a:gd name="connsiteY0" fmla="*/ 0 h 10582282"/>
              <a:gd name="connsiteX1" fmla="*/ 5413620 w 5654973"/>
              <a:gd name="connsiteY1" fmla="*/ 1243113 h 10582282"/>
              <a:gd name="connsiteX2" fmla="*/ 245 w 5654973"/>
              <a:gd name="connsiteY2" fmla="*/ 3199308 h 10582282"/>
              <a:gd name="connsiteX3" fmla="*/ 5654920 w 5654973"/>
              <a:gd name="connsiteY3" fmla="*/ 5294884 h 10582282"/>
              <a:gd name="connsiteX4" fmla="*/ 114545 w 5654973"/>
              <a:gd name="connsiteY4" fmla="*/ 8767538 h 10582282"/>
              <a:gd name="connsiteX5" fmla="*/ 2473570 w 5654973"/>
              <a:gd name="connsiteY5" fmla="*/ 10582147 h 10582282"/>
              <a:gd name="connsiteX0" fmla="*/ 1613133 w 5654961"/>
              <a:gd name="connsiteY0" fmla="*/ 0 h 10626781"/>
              <a:gd name="connsiteX1" fmla="*/ 5413608 w 5654961"/>
              <a:gd name="connsiteY1" fmla="*/ 1287612 h 10626781"/>
              <a:gd name="connsiteX2" fmla="*/ 233 w 5654961"/>
              <a:gd name="connsiteY2" fmla="*/ 3243807 h 10626781"/>
              <a:gd name="connsiteX3" fmla="*/ 5654908 w 5654961"/>
              <a:gd name="connsiteY3" fmla="*/ 5339383 h 10626781"/>
              <a:gd name="connsiteX4" fmla="*/ 114533 w 5654961"/>
              <a:gd name="connsiteY4" fmla="*/ 8812037 h 10626781"/>
              <a:gd name="connsiteX5" fmla="*/ 2473558 w 5654961"/>
              <a:gd name="connsiteY5" fmla="*/ 10626646 h 10626781"/>
              <a:gd name="connsiteX0" fmla="*/ 1613119 w 5654947"/>
              <a:gd name="connsiteY0" fmla="*/ 0 h 10626781"/>
              <a:gd name="connsiteX1" fmla="*/ 5413594 w 5654947"/>
              <a:gd name="connsiteY1" fmla="*/ 1287612 h 10626781"/>
              <a:gd name="connsiteX2" fmla="*/ 219 w 5654947"/>
              <a:gd name="connsiteY2" fmla="*/ 3243807 h 10626781"/>
              <a:gd name="connsiteX3" fmla="*/ 5654894 w 5654947"/>
              <a:gd name="connsiteY3" fmla="*/ 5339383 h 10626781"/>
              <a:gd name="connsiteX4" fmla="*/ 114519 w 5654947"/>
              <a:gd name="connsiteY4" fmla="*/ 8812037 h 10626781"/>
              <a:gd name="connsiteX5" fmla="*/ 2473544 w 5654947"/>
              <a:gd name="connsiteY5" fmla="*/ 10626646 h 10626781"/>
              <a:gd name="connsiteX0" fmla="*/ 2070336 w 5654964"/>
              <a:gd name="connsiteY0" fmla="*/ 0 h 10537782"/>
              <a:gd name="connsiteX1" fmla="*/ 5413611 w 5654964"/>
              <a:gd name="connsiteY1" fmla="*/ 1198613 h 10537782"/>
              <a:gd name="connsiteX2" fmla="*/ 236 w 5654964"/>
              <a:gd name="connsiteY2" fmla="*/ 3154808 h 10537782"/>
              <a:gd name="connsiteX3" fmla="*/ 5654911 w 5654964"/>
              <a:gd name="connsiteY3" fmla="*/ 5250384 h 10537782"/>
              <a:gd name="connsiteX4" fmla="*/ 114536 w 5654964"/>
              <a:gd name="connsiteY4" fmla="*/ 8723038 h 10537782"/>
              <a:gd name="connsiteX5" fmla="*/ 2473561 w 5654964"/>
              <a:gd name="connsiteY5" fmla="*/ 10537647 h 10537782"/>
              <a:gd name="connsiteX0" fmla="*/ 2070336 w 5654964"/>
              <a:gd name="connsiteY0" fmla="*/ 4828 h 10542610"/>
              <a:gd name="connsiteX1" fmla="*/ 5413611 w 5654964"/>
              <a:gd name="connsiteY1" fmla="*/ 1203441 h 10542610"/>
              <a:gd name="connsiteX2" fmla="*/ 236 w 5654964"/>
              <a:gd name="connsiteY2" fmla="*/ 3159636 h 10542610"/>
              <a:gd name="connsiteX3" fmla="*/ 5654911 w 5654964"/>
              <a:gd name="connsiteY3" fmla="*/ 5255212 h 10542610"/>
              <a:gd name="connsiteX4" fmla="*/ 114536 w 5654964"/>
              <a:gd name="connsiteY4" fmla="*/ 8727866 h 10542610"/>
              <a:gd name="connsiteX5" fmla="*/ 2473561 w 5654964"/>
              <a:gd name="connsiteY5" fmla="*/ 10542475 h 10542610"/>
              <a:gd name="connsiteX0" fmla="*/ 2070321 w 5654949"/>
              <a:gd name="connsiteY0" fmla="*/ 35972 h 10573754"/>
              <a:gd name="connsiteX1" fmla="*/ 5413596 w 5654949"/>
              <a:gd name="connsiteY1" fmla="*/ 1234585 h 10573754"/>
              <a:gd name="connsiteX2" fmla="*/ 221 w 5654949"/>
              <a:gd name="connsiteY2" fmla="*/ 3190780 h 10573754"/>
              <a:gd name="connsiteX3" fmla="*/ 5654896 w 5654949"/>
              <a:gd name="connsiteY3" fmla="*/ 5286356 h 10573754"/>
              <a:gd name="connsiteX4" fmla="*/ 114521 w 5654949"/>
              <a:gd name="connsiteY4" fmla="*/ 8759010 h 10573754"/>
              <a:gd name="connsiteX5" fmla="*/ 2473546 w 5654949"/>
              <a:gd name="connsiteY5" fmla="*/ 10573619 h 10573754"/>
              <a:gd name="connsiteX0" fmla="*/ 2070138 w 5654766"/>
              <a:gd name="connsiteY0" fmla="*/ 35972 h 10573754"/>
              <a:gd name="connsiteX1" fmla="*/ 5413413 w 5654766"/>
              <a:gd name="connsiteY1" fmla="*/ 1234585 h 10573754"/>
              <a:gd name="connsiteX2" fmla="*/ 38 w 5654766"/>
              <a:gd name="connsiteY2" fmla="*/ 3190780 h 10573754"/>
              <a:gd name="connsiteX3" fmla="*/ 5654713 w 5654766"/>
              <a:gd name="connsiteY3" fmla="*/ 5286356 h 10573754"/>
              <a:gd name="connsiteX4" fmla="*/ 114338 w 5654766"/>
              <a:gd name="connsiteY4" fmla="*/ 8759010 h 10573754"/>
              <a:gd name="connsiteX5" fmla="*/ 2473363 w 5654766"/>
              <a:gd name="connsiteY5" fmla="*/ 10573619 h 10573754"/>
              <a:gd name="connsiteX0" fmla="*/ 2070356 w 5674034"/>
              <a:gd name="connsiteY0" fmla="*/ 35972 h 10573742"/>
              <a:gd name="connsiteX1" fmla="*/ 5413631 w 5674034"/>
              <a:gd name="connsiteY1" fmla="*/ 1234585 h 10573742"/>
              <a:gd name="connsiteX2" fmla="*/ 256 w 5674034"/>
              <a:gd name="connsiteY2" fmla="*/ 3190780 h 10573742"/>
              <a:gd name="connsiteX3" fmla="*/ 5673981 w 5674034"/>
              <a:gd name="connsiteY3" fmla="*/ 5842599 h 10573742"/>
              <a:gd name="connsiteX4" fmla="*/ 114556 w 5674034"/>
              <a:gd name="connsiteY4" fmla="*/ 8759010 h 10573742"/>
              <a:gd name="connsiteX5" fmla="*/ 2473581 w 5674034"/>
              <a:gd name="connsiteY5" fmla="*/ 10573619 h 10573742"/>
              <a:gd name="connsiteX0" fmla="*/ 2070356 w 5674194"/>
              <a:gd name="connsiteY0" fmla="*/ 35972 h 10573742"/>
              <a:gd name="connsiteX1" fmla="*/ 5413631 w 5674194"/>
              <a:gd name="connsiteY1" fmla="*/ 1234585 h 10573742"/>
              <a:gd name="connsiteX2" fmla="*/ 256 w 5674194"/>
              <a:gd name="connsiteY2" fmla="*/ 3190780 h 10573742"/>
              <a:gd name="connsiteX3" fmla="*/ 5673981 w 5674194"/>
              <a:gd name="connsiteY3" fmla="*/ 5842599 h 10573742"/>
              <a:gd name="connsiteX4" fmla="*/ 114556 w 5674194"/>
              <a:gd name="connsiteY4" fmla="*/ 8759010 h 10573742"/>
              <a:gd name="connsiteX5" fmla="*/ 2473581 w 5674194"/>
              <a:gd name="connsiteY5" fmla="*/ 10573619 h 10573742"/>
              <a:gd name="connsiteX0" fmla="*/ 2070356 w 5674194"/>
              <a:gd name="connsiteY0" fmla="*/ 35972 h 8759010"/>
              <a:gd name="connsiteX1" fmla="*/ 5413631 w 5674194"/>
              <a:gd name="connsiteY1" fmla="*/ 1234585 h 8759010"/>
              <a:gd name="connsiteX2" fmla="*/ 256 w 5674194"/>
              <a:gd name="connsiteY2" fmla="*/ 3190780 h 8759010"/>
              <a:gd name="connsiteX3" fmla="*/ 5673981 w 5674194"/>
              <a:gd name="connsiteY3" fmla="*/ 5842599 h 8759010"/>
              <a:gd name="connsiteX4" fmla="*/ 114556 w 5674194"/>
              <a:gd name="connsiteY4" fmla="*/ 8759010 h 8759010"/>
              <a:gd name="connsiteX0" fmla="*/ 2070356 w 5704656"/>
              <a:gd name="connsiteY0" fmla="*/ 35972 h 10553820"/>
              <a:gd name="connsiteX1" fmla="*/ 5413631 w 5704656"/>
              <a:gd name="connsiteY1" fmla="*/ 1234585 h 10553820"/>
              <a:gd name="connsiteX2" fmla="*/ 256 w 5704656"/>
              <a:gd name="connsiteY2" fmla="*/ 3190780 h 10553820"/>
              <a:gd name="connsiteX3" fmla="*/ 5673981 w 5704656"/>
              <a:gd name="connsiteY3" fmla="*/ 5842599 h 10553820"/>
              <a:gd name="connsiteX4" fmla="*/ 2273556 w 5704656"/>
              <a:gd name="connsiteY4" fmla="*/ 10553820 h 10553820"/>
              <a:gd name="connsiteX0" fmla="*/ 2070356 w 5705096"/>
              <a:gd name="connsiteY0" fmla="*/ 35972 h 10573297"/>
              <a:gd name="connsiteX1" fmla="*/ 5413631 w 5705096"/>
              <a:gd name="connsiteY1" fmla="*/ 1234585 h 10573297"/>
              <a:gd name="connsiteX2" fmla="*/ 256 w 5705096"/>
              <a:gd name="connsiteY2" fmla="*/ 3190780 h 10573297"/>
              <a:gd name="connsiteX3" fmla="*/ 5673981 w 5705096"/>
              <a:gd name="connsiteY3" fmla="*/ 5842599 h 10573297"/>
              <a:gd name="connsiteX4" fmla="*/ 2273556 w 5705096"/>
              <a:gd name="connsiteY4" fmla="*/ 10553820 h 10573297"/>
              <a:gd name="connsiteX0" fmla="*/ 2070356 w 5736791"/>
              <a:gd name="connsiteY0" fmla="*/ 35972 h 10499433"/>
              <a:gd name="connsiteX1" fmla="*/ 5413631 w 5736791"/>
              <a:gd name="connsiteY1" fmla="*/ 1234585 h 10499433"/>
              <a:gd name="connsiteX2" fmla="*/ 256 w 5736791"/>
              <a:gd name="connsiteY2" fmla="*/ 3190780 h 10499433"/>
              <a:gd name="connsiteX3" fmla="*/ 5673981 w 5736791"/>
              <a:gd name="connsiteY3" fmla="*/ 5842599 h 10499433"/>
              <a:gd name="connsiteX4" fmla="*/ 2984756 w 5736791"/>
              <a:gd name="connsiteY4" fmla="*/ 10479654 h 10499433"/>
              <a:gd name="connsiteX0" fmla="*/ 2070701 w 5874019"/>
              <a:gd name="connsiteY0" fmla="*/ 35972 h 10504845"/>
              <a:gd name="connsiteX1" fmla="*/ 5413976 w 5874019"/>
              <a:gd name="connsiteY1" fmla="*/ 1234585 h 10504845"/>
              <a:gd name="connsiteX2" fmla="*/ 601 w 5874019"/>
              <a:gd name="connsiteY2" fmla="*/ 3190780 h 10504845"/>
              <a:gd name="connsiteX3" fmla="*/ 5814026 w 5874019"/>
              <a:gd name="connsiteY3" fmla="*/ 6702921 h 10504845"/>
              <a:gd name="connsiteX4" fmla="*/ 2985101 w 5874019"/>
              <a:gd name="connsiteY4" fmla="*/ 10479654 h 10504845"/>
              <a:gd name="connsiteX0" fmla="*/ 2083442 w 5887201"/>
              <a:gd name="connsiteY0" fmla="*/ 6569 h 10473823"/>
              <a:gd name="connsiteX1" fmla="*/ 5426717 w 5887201"/>
              <a:gd name="connsiteY1" fmla="*/ 1205182 h 10473823"/>
              <a:gd name="connsiteX2" fmla="*/ 642 w 5887201"/>
              <a:gd name="connsiteY2" fmla="*/ 4481526 h 10473823"/>
              <a:gd name="connsiteX3" fmla="*/ 5826767 w 5887201"/>
              <a:gd name="connsiteY3" fmla="*/ 6673518 h 10473823"/>
              <a:gd name="connsiteX4" fmla="*/ 2997842 w 5887201"/>
              <a:gd name="connsiteY4" fmla="*/ 10450251 h 10473823"/>
              <a:gd name="connsiteX0" fmla="*/ 2082835 w 5886594"/>
              <a:gd name="connsiteY0" fmla="*/ 2309 h 10469563"/>
              <a:gd name="connsiteX1" fmla="*/ 5730910 w 5886594"/>
              <a:gd name="connsiteY1" fmla="*/ 2298575 h 10469563"/>
              <a:gd name="connsiteX2" fmla="*/ 35 w 5886594"/>
              <a:gd name="connsiteY2" fmla="*/ 4477266 h 10469563"/>
              <a:gd name="connsiteX3" fmla="*/ 5826160 w 5886594"/>
              <a:gd name="connsiteY3" fmla="*/ 6669258 h 10469563"/>
              <a:gd name="connsiteX4" fmla="*/ 2997235 w 5886594"/>
              <a:gd name="connsiteY4" fmla="*/ 10445991 h 10469563"/>
              <a:gd name="connsiteX0" fmla="*/ 2082833 w 5886592"/>
              <a:gd name="connsiteY0" fmla="*/ 4886 h 10472140"/>
              <a:gd name="connsiteX1" fmla="*/ 5730908 w 5886592"/>
              <a:gd name="connsiteY1" fmla="*/ 2301152 h 10472140"/>
              <a:gd name="connsiteX2" fmla="*/ 33 w 5886592"/>
              <a:gd name="connsiteY2" fmla="*/ 4479843 h 10472140"/>
              <a:gd name="connsiteX3" fmla="*/ 5826158 w 5886592"/>
              <a:gd name="connsiteY3" fmla="*/ 6671835 h 10472140"/>
              <a:gd name="connsiteX4" fmla="*/ 2997233 w 5886592"/>
              <a:gd name="connsiteY4" fmla="*/ 10448568 h 10472140"/>
              <a:gd name="connsiteX0" fmla="*/ 2083876 w 5887635"/>
              <a:gd name="connsiteY0" fmla="*/ 4886 h 10472140"/>
              <a:gd name="connsiteX1" fmla="*/ 5731951 w 5887635"/>
              <a:gd name="connsiteY1" fmla="*/ 2301152 h 10472140"/>
              <a:gd name="connsiteX2" fmla="*/ 1076 w 5887635"/>
              <a:gd name="connsiteY2" fmla="*/ 4479843 h 10472140"/>
              <a:gd name="connsiteX3" fmla="*/ 5827201 w 5887635"/>
              <a:gd name="connsiteY3" fmla="*/ 6671835 h 10472140"/>
              <a:gd name="connsiteX4" fmla="*/ 2998276 w 5887635"/>
              <a:gd name="connsiteY4" fmla="*/ 10448568 h 10472140"/>
              <a:gd name="connsiteX0" fmla="*/ 2082998 w 6023865"/>
              <a:gd name="connsiteY0" fmla="*/ 4886 h 10477816"/>
              <a:gd name="connsiteX1" fmla="*/ 5731073 w 6023865"/>
              <a:gd name="connsiteY1" fmla="*/ 2301152 h 10477816"/>
              <a:gd name="connsiteX2" fmla="*/ 198 w 6023865"/>
              <a:gd name="connsiteY2" fmla="*/ 4479843 h 10477816"/>
              <a:gd name="connsiteX3" fmla="*/ 5966023 w 6023865"/>
              <a:gd name="connsiteY3" fmla="*/ 7324493 h 10477816"/>
              <a:gd name="connsiteX4" fmla="*/ 2997398 w 6023865"/>
              <a:gd name="connsiteY4" fmla="*/ 10448568 h 10477816"/>
              <a:gd name="connsiteX0" fmla="*/ 2082998 w 5968580"/>
              <a:gd name="connsiteY0" fmla="*/ 4886 h 10484258"/>
              <a:gd name="connsiteX1" fmla="*/ 5731073 w 5968580"/>
              <a:gd name="connsiteY1" fmla="*/ 2301152 h 10484258"/>
              <a:gd name="connsiteX2" fmla="*/ 198 w 5968580"/>
              <a:gd name="connsiteY2" fmla="*/ 4479843 h 10484258"/>
              <a:gd name="connsiteX3" fmla="*/ 5966023 w 5968580"/>
              <a:gd name="connsiteY3" fmla="*/ 7324493 h 10484258"/>
              <a:gd name="connsiteX4" fmla="*/ 2997398 w 5968580"/>
              <a:gd name="connsiteY4" fmla="*/ 10448568 h 10484258"/>
              <a:gd name="connsiteX0" fmla="*/ 2082998 w 5968580"/>
              <a:gd name="connsiteY0" fmla="*/ 4886 h 10484258"/>
              <a:gd name="connsiteX1" fmla="*/ 5731073 w 5968580"/>
              <a:gd name="connsiteY1" fmla="*/ 2301152 h 10484258"/>
              <a:gd name="connsiteX2" fmla="*/ 198 w 5968580"/>
              <a:gd name="connsiteY2" fmla="*/ 4479843 h 10484258"/>
              <a:gd name="connsiteX3" fmla="*/ 5966023 w 5968580"/>
              <a:gd name="connsiteY3" fmla="*/ 7324493 h 10484258"/>
              <a:gd name="connsiteX4" fmla="*/ 2997398 w 5968580"/>
              <a:gd name="connsiteY4" fmla="*/ 10448568 h 10484258"/>
              <a:gd name="connsiteX0" fmla="*/ 2082998 w 5968580"/>
              <a:gd name="connsiteY0" fmla="*/ 0 h 10479372"/>
              <a:gd name="connsiteX1" fmla="*/ 5731073 w 5968580"/>
              <a:gd name="connsiteY1" fmla="*/ 2296266 h 10479372"/>
              <a:gd name="connsiteX2" fmla="*/ 198 w 5968580"/>
              <a:gd name="connsiteY2" fmla="*/ 4474957 h 10479372"/>
              <a:gd name="connsiteX3" fmla="*/ 5966023 w 5968580"/>
              <a:gd name="connsiteY3" fmla="*/ 7319607 h 10479372"/>
              <a:gd name="connsiteX4" fmla="*/ 2997398 w 5968580"/>
              <a:gd name="connsiteY4" fmla="*/ 10443682 h 10479372"/>
              <a:gd name="connsiteX0" fmla="*/ 2082998 w 5966028"/>
              <a:gd name="connsiteY0" fmla="*/ 0 h 10479372"/>
              <a:gd name="connsiteX1" fmla="*/ 5731073 w 5966028"/>
              <a:gd name="connsiteY1" fmla="*/ 2296266 h 10479372"/>
              <a:gd name="connsiteX2" fmla="*/ 198 w 5966028"/>
              <a:gd name="connsiteY2" fmla="*/ 4474957 h 10479372"/>
              <a:gd name="connsiteX3" fmla="*/ 5966023 w 5966028"/>
              <a:gd name="connsiteY3" fmla="*/ 7319607 h 10479372"/>
              <a:gd name="connsiteX4" fmla="*/ 2997398 w 5966028"/>
              <a:gd name="connsiteY4" fmla="*/ 10443682 h 10479372"/>
              <a:gd name="connsiteX0" fmla="*/ 2082958 w 5940588"/>
              <a:gd name="connsiteY0" fmla="*/ 0 h 10487760"/>
              <a:gd name="connsiteX1" fmla="*/ 5731033 w 5940588"/>
              <a:gd name="connsiteY1" fmla="*/ 2296266 h 10487760"/>
              <a:gd name="connsiteX2" fmla="*/ 158 w 5940588"/>
              <a:gd name="connsiteY2" fmla="*/ 4474957 h 10487760"/>
              <a:gd name="connsiteX3" fmla="*/ 5940583 w 5940588"/>
              <a:gd name="connsiteY3" fmla="*/ 7749768 h 10487760"/>
              <a:gd name="connsiteX4" fmla="*/ 2997358 w 5940588"/>
              <a:gd name="connsiteY4" fmla="*/ 10443682 h 10487760"/>
              <a:gd name="connsiteX0" fmla="*/ 2083266 w 5940896"/>
              <a:gd name="connsiteY0" fmla="*/ 0 h 10487760"/>
              <a:gd name="connsiteX1" fmla="*/ 5731341 w 5940896"/>
              <a:gd name="connsiteY1" fmla="*/ 2296266 h 10487760"/>
              <a:gd name="connsiteX2" fmla="*/ 466 w 5940896"/>
              <a:gd name="connsiteY2" fmla="*/ 4474957 h 10487760"/>
              <a:gd name="connsiteX3" fmla="*/ 5940891 w 5940896"/>
              <a:gd name="connsiteY3" fmla="*/ 7749768 h 10487760"/>
              <a:gd name="connsiteX4" fmla="*/ 2997666 w 5940896"/>
              <a:gd name="connsiteY4" fmla="*/ 10443682 h 10487760"/>
              <a:gd name="connsiteX0" fmla="*/ 2083266 w 6049435"/>
              <a:gd name="connsiteY0" fmla="*/ 0 h 10390591"/>
              <a:gd name="connsiteX1" fmla="*/ 5731341 w 6049435"/>
              <a:gd name="connsiteY1" fmla="*/ 2296266 h 10390591"/>
              <a:gd name="connsiteX2" fmla="*/ 466 w 6049435"/>
              <a:gd name="connsiteY2" fmla="*/ 4474957 h 10390591"/>
              <a:gd name="connsiteX3" fmla="*/ 5940891 w 6049435"/>
              <a:gd name="connsiteY3" fmla="*/ 7749768 h 10390591"/>
              <a:gd name="connsiteX4" fmla="*/ 3740616 w 6049435"/>
              <a:gd name="connsiteY4" fmla="*/ 10354683 h 10390591"/>
              <a:gd name="connsiteX0" fmla="*/ 2083266 w 6114079"/>
              <a:gd name="connsiteY0" fmla="*/ 0 h 10354683"/>
              <a:gd name="connsiteX1" fmla="*/ 5731341 w 6114079"/>
              <a:gd name="connsiteY1" fmla="*/ 2296266 h 10354683"/>
              <a:gd name="connsiteX2" fmla="*/ 466 w 6114079"/>
              <a:gd name="connsiteY2" fmla="*/ 4474957 h 10354683"/>
              <a:gd name="connsiteX3" fmla="*/ 5940891 w 6114079"/>
              <a:gd name="connsiteY3" fmla="*/ 7749768 h 10354683"/>
              <a:gd name="connsiteX4" fmla="*/ 3740616 w 6114079"/>
              <a:gd name="connsiteY4" fmla="*/ 10354683 h 10354683"/>
              <a:gd name="connsiteX0" fmla="*/ 2083266 w 5974840"/>
              <a:gd name="connsiteY0" fmla="*/ 0 h 10354683"/>
              <a:gd name="connsiteX1" fmla="*/ 5731341 w 5974840"/>
              <a:gd name="connsiteY1" fmla="*/ 2296266 h 10354683"/>
              <a:gd name="connsiteX2" fmla="*/ 466 w 5974840"/>
              <a:gd name="connsiteY2" fmla="*/ 4474957 h 10354683"/>
              <a:gd name="connsiteX3" fmla="*/ 5940891 w 5974840"/>
              <a:gd name="connsiteY3" fmla="*/ 7749768 h 10354683"/>
              <a:gd name="connsiteX4" fmla="*/ 3740616 w 5974840"/>
              <a:gd name="connsiteY4" fmla="*/ 10354683 h 10354683"/>
              <a:gd name="connsiteX0" fmla="*/ 2083266 w 5942277"/>
              <a:gd name="connsiteY0" fmla="*/ 0 h 10354683"/>
              <a:gd name="connsiteX1" fmla="*/ 5731341 w 5942277"/>
              <a:gd name="connsiteY1" fmla="*/ 2296266 h 10354683"/>
              <a:gd name="connsiteX2" fmla="*/ 466 w 5942277"/>
              <a:gd name="connsiteY2" fmla="*/ 4474957 h 10354683"/>
              <a:gd name="connsiteX3" fmla="*/ 5940891 w 5942277"/>
              <a:gd name="connsiteY3" fmla="*/ 7749768 h 10354683"/>
              <a:gd name="connsiteX4" fmla="*/ 3740616 w 5942277"/>
              <a:gd name="connsiteY4" fmla="*/ 10354683 h 10354683"/>
              <a:gd name="connsiteX0" fmla="*/ 2083266 w 5946439"/>
              <a:gd name="connsiteY0" fmla="*/ 0 h 10354683"/>
              <a:gd name="connsiteX1" fmla="*/ 5731341 w 5946439"/>
              <a:gd name="connsiteY1" fmla="*/ 2296266 h 10354683"/>
              <a:gd name="connsiteX2" fmla="*/ 466 w 5946439"/>
              <a:gd name="connsiteY2" fmla="*/ 4474957 h 10354683"/>
              <a:gd name="connsiteX3" fmla="*/ 5940891 w 5946439"/>
              <a:gd name="connsiteY3" fmla="*/ 7749768 h 10354683"/>
              <a:gd name="connsiteX4" fmla="*/ 3740616 w 5946439"/>
              <a:gd name="connsiteY4" fmla="*/ 10354683 h 10354683"/>
              <a:gd name="connsiteX0" fmla="*/ 2083266 w 5942277"/>
              <a:gd name="connsiteY0" fmla="*/ 0 h 10354683"/>
              <a:gd name="connsiteX1" fmla="*/ 5731341 w 5942277"/>
              <a:gd name="connsiteY1" fmla="*/ 2296266 h 10354683"/>
              <a:gd name="connsiteX2" fmla="*/ 466 w 5942277"/>
              <a:gd name="connsiteY2" fmla="*/ 4474957 h 10354683"/>
              <a:gd name="connsiteX3" fmla="*/ 5940891 w 5942277"/>
              <a:gd name="connsiteY3" fmla="*/ 7749768 h 10354683"/>
              <a:gd name="connsiteX4" fmla="*/ 3740616 w 5942277"/>
              <a:gd name="connsiteY4" fmla="*/ 10354683 h 10354683"/>
              <a:gd name="connsiteX0" fmla="*/ 2083266 w 5941153"/>
              <a:gd name="connsiteY0" fmla="*/ 0 h 10354683"/>
              <a:gd name="connsiteX1" fmla="*/ 5731341 w 5941153"/>
              <a:gd name="connsiteY1" fmla="*/ 2296266 h 10354683"/>
              <a:gd name="connsiteX2" fmla="*/ 466 w 5941153"/>
              <a:gd name="connsiteY2" fmla="*/ 4474957 h 10354683"/>
              <a:gd name="connsiteX3" fmla="*/ 5940891 w 5941153"/>
              <a:gd name="connsiteY3" fmla="*/ 7749768 h 10354683"/>
              <a:gd name="connsiteX4" fmla="*/ 3740616 w 5941153"/>
              <a:gd name="connsiteY4" fmla="*/ 10354683 h 10354683"/>
              <a:gd name="connsiteX0" fmla="*/ 2083266 w 5941153"/>
              <a:gd name="connsiteY0" fmla="*/ 0 h 10354683"/>
              <a:gd name="connsiteX1" fmla="*/ 5731341 w 5941153"/>
              <a:gd name="connsiteY1" fmla="*/ 2296266 h 10354683"/>
              <a:gd name="connsiteX2" fmla="*/ 466 w 5941153"/>
              <a:gd name="connsiteY2" fmla="*/ 4474957 h 10354683"/>
              <a:gd name="connsiteX3" fmla="*/ 5940891 w 5941153"/>
              <a:gd name="connsiteY3" fmla="*/ 7749768 h 10354683"/>
              <a:gd name="connsiteX4" fmla="*/ 3740616 w 5941153"/>
              <a:gd name="connsiteY4" fmla="*/ 10354683 h 10354683"/>
              <a:gd name="connsiteX0" fmla="*/ 2083266 w 5940966"/>
              <a:gd name="connsiteY0" fmla="*/ 0 h 10354683"/>
              <a:gd name="connsiteX1" fmla="*/ 5731341 w 5940966"/>
              <a:gd name="connsiteY1" fmla="*/ 2296266 h 10354683"/>
              <a:gd name="connsiteX2" fmla="*/ 466 w 5940966"/>
              <a:gd name="connsiteY2" fmla="*/ 4474957 h 10354683"/>
              <a:gd name="connsiteX3" fmla="*/ 5940891 w 5940966"/>
              <a:gd name="connsiteY3" fmla="*/ 7749768 h 10354683"/>
              <a:gd name="connsiteX4" fmla="*/ 3740616 w 5940966"/>
              <a:gd name="connsiteY4" fmla="*/ 10354683 h 1035468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940966" h="10354683">
                <a:moveTo>
                  <a:pt x="2083266" y="0"/>
                </a:moveTo>
                <a:cubicBezTo>
                  <a:pt x="3337391" y="447351"/>
                  <a:pt x="5710174" y="645619"/>
                  <a:pt x="5731341" y="2296266"/>
                </a:cubicBezTo>
                <a:cubicBezTo>
                  <a:pt x="5752508" y="3946913"/>
                  <a:pt x="-59859" y="2913381"/>
                  <a:pt x="466" y="4474957"/>
                </a:cubicBezTo>
                <a:cubicBezTo>
                  <a:pt x="60791" y="6036533"/>
                  <a:pt x="5965233" y="6680815"/>
                  <a:pt x="5940891" y="7749768"/>
                </a:cubicBezTo>
                <a:cubicBezTo>
                  <a:pt x="5916549" y="8818721"/>
                  <a:pt x="5429716" y="10144673"/>
                  <a:pt x="3740616" y="10354683"/>
                </a:cubicBezTo>
              </a:path>
            </a:pathLst>
          </a:custGeom>
          <a:noFill/>
          <a:ln w="76200">
            <a:solidFill>
              <a:srgbClr val="DA6AF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0" name="Rectangle 159">
            <a:extLst>
              <a:ext uri="{FF2B5EF4-FFF2-40B4-BE49-F238E27FC236}">
                <a16:creationId xmlns:a16="http://schemas.microsoft.com/office/drawing/2014/main" id="{E396E7D9-954F-4A10-A818-2C20E669C67B}"/>
              </a:ext>
            </a:extLst>
          </p:cNvPr>
          <p:cNvSpPr/>
          <p:nvPr/>
        </p:nvSpPr>
        <p:spPr>
          <a:xfrm>
            <a:off x="1970467" y="19554600"/>
            <a:ext cx="3973980" cy="1781399"/>
          </a:xfrm>
          <a:prstGeom prst="rect">
            <a:avLst/>
          </a:prstGeom>
          <a:solidFill>
            <a:schemeClr val="bg1">
              <a:alpha val="74902"/>
            </a:schemeClr>
          </a:solidFill>
          <a:ln w="38100">
            <a:solidFill>
              <a:srgbClr val="DA6A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10000"/>
              </a:lnSpc>
            </a:pPr>
            <a:r>
              <a:rPr lang="en-US" sz="2400" dirty="0">
                <a:solidFill>
                  <a:schemeClr val="tx1"/>
                </a:solidFill>
              </a:rPr>
              <a:t>Revise explanation and prediction made about anchoring phenomenon using particle model.</a:t>
            </a:r>
          </a:p>
        </p:txBody>
      </p:sp>
      <p:sp>
        <p:nvSpPr>
          <p:cNvPr id="163" name="Rectangle 162">
            <a:extLst>
              <a:ext uri="{FF2B5EF4-FFF2-40B4-BE49-F238E27FC236}">
                <a16:creationId xmlns:a16="http://schemas.microsoft.com/office/drawing/2014/main" id="{180F62E7-4866-4A98-94BB-D649670639B0}"/>
              </a:ext>
            </a:extLst>
          </p:cNvPr>
          <p:cNvSpPr/>
          <p:nvPr/>
        </p:nvSpPr>
        <p:spPr>
          <a:xfrm>
            <a:off x="1315072" y="14494498"/>
            <a:ext cx="3973980" cy="1932872"/>
          </a:xfrm>
          <a:prstGeom prst="rect">
            <a:avLst/>
          </a:prstGeom>
          <a:solidFill>
            <a:schemeClr val="bg1">
              <a:alpha val="74902"/>
            </a:schemeClr>
          </a:solidFill>
          <a:ln w="38100">
            <a:solidFill>
              <a:srgbClr val="DA6A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10000"/>
              </a:lnSpc>
            </a:pPr>
            <a:r>
              <a:rPr lang="en-US" sz="2400" dirty="0">
                <a:solidFill>
                  <a:schemeClr val="tx1"/>
                </a:solidFill>
              </a:rPr>
              <a:t>Develop and use a model to show that matter is made of particles that are too small to be seen.</a:t>
            </a:r>
          </a:p>
        </p:txBody>
      </p:sp>
      <p:sp>
        <p:nvSpPr>
          <p:cNvPr id="164" name="Rectangle 163">
            <a:extLst>
              <a:ext uri="{FF2B5EF4-FFF2-40B4-BE49-F238E27FC236}">
                <a16:creationId xmlns:a16="http://schemas.microsoft.com/office/drawing/2014/main" id="{6F9DCA50-8065-43AB-AAAF-3FA3D31F9632}"/>
              </a:ext>
            </a:extLst>
          </p:cNvPr>
          <p:cNvSpPr/>
          <p:nvPr/>
        </p:nvSpPr>
        <p:spPr>
          <a:xfrm>
            <a:off x="1114115" y="10865224"/>
            <a:ext cx="3232660" cy="2328863"/>
          </a:xfrm>
          <a:prstGeom prst="rect">
            <a:avLst/>
          </a:prstGeom>
          <a:solidFill>
            <a:schemeClr val="bg1">
              <a:alpha val="74902"/>
            </a:schemeClr>
          </a:solidFill>
          <a:ln w="38100">
            <a:solidFill>
              <a:srgbClr val="DA6A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10000"/>
              </a:lnSpc>
            </a:pPr>
            <a:r>
              <a:rPr lang="en-US" sz="2400" dirty="0">
                <a:solidFill>
                  <a:schemeClr val="tx1"/>
                </a:solidFill>
              </a:rPr>
              <a:t>Construct initial explanation and prediction of anchoring phenomenon.</a:t>
            </a:r>
          </a:p>
        </p:txBody>
      </p:sp>
      <p:sp>
        <p:nvSpPr>
          <p:cNvPr id="30" name="Rectangle 29">
            <a:extLst>
              <a:ext uri="{FF2B5EF4-FFF2-40B4-BE49-F238E27FC236}">
                <a16:creationId xmlns:a16="http://schemas.microsoft.com/office/drawing/2014/main" id="{0C58839F-90DD-40A9-A7B7-8CCB81DB136A}"/>
              </a:ext>
            </a:extLst>
          </p:cNvPr>
          <p:cNvSpPr/>
          <p:nvPr/>
        </p:nvSpPr>
        <p:spPr>
          <a:xfrm>
            <a:off x="6034528" y="5217953"/>
            <a:ext cx="20726400" cy="1872304"/>
          </a:xfrm>
          <a:prstGeom prst="rect">
            <a:avLst/>
          </a:prstGeom>
          <a:solidFill>
            <a:schemeClr val="bg1">
              <a:alpha val="74902"/>
            </a:schemeClr>
          </a:solidFill>
          <a:ln w="38100">
            <a:solidFill>
              <a:srgbClr val="0AD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10000"/>
              </a:lnSpc>
            </a:pPr>
            <a:r>
              <a:rPr lang="en-US" sz="3200" b="1" dirty="0">
                <a:solidFill>
                  <a:schemeClr val="tx1"/>
                </a:solidFill>
              </a:rPr>
              <a:t>Relationship to Prior and Subsequent Learning</a:t>
            </a:r>
          </a:p>
          <a:p>
            <a:pPr algn="ctr">
              <a:lnSpc>
                <a:spcPct val="110000"/>
              </a:lnSpc>
            </a:pPr>
            <a:r>
              <a:rPr lang="en-US" sz="2400" dirty="0">
                <a:solidFill>
                  <a:schemeClr val="tx1"/>
                </a:solidFill>
                <a:latin typeface="Calibri" panose="020F0502020204030204" pitchFamily="34" charset="0"/>
              </a:rPr>
              <a:t>Unit 1 focuses on physical changes in matter. Unit 2 focuses on matter and energy flows in ecosystems. By building familiarity with ideas related to the conservation and particulate nature of matter early in the year, students are prepared to put this knowledge to work in investigating various life and Earth systems in later units.</a:t>
            </a:r>
          </a:p>
        </p:txBody>
      </p:sp>
      <p:sp>
        <p:nvSpPr>
          <p:cNvPr id="28" name="Rectangle 27">
            <a:extLst>
              <a:ext uri="{FF2B5EF4-FFF2-40B4-BE49-F238E27FC236}">
                <a16:creationId xmlns:a16="http://schemas.microsoft.com/office/drawing/2014/main" id="{5E57896E-F845-45A4-84D5-1CE0DB3886B0}"/>
              </a:ext>
            </a:extLst>
          </p:cNvPr>
          <p:cNvSpPr/>
          <p:nvPr/>
        </p:nvSpPr>
        <p:spPr>
          <a:xfrm>
            <a:off x="23212952" y="1585271"/>
            <a:ext cx="8714848" cy="3367729"/>
          </a:xfrm>
          <a:prstGeom prst="rect">
            <a:avLst/>
          </a:prstGeom>
          <a:solidFill>
            <a:schemeClr val="bg1">
              <a:alpha val="74902"/>
            </a:schemeClr>
          </a:solidFill>
          <a:ln w="38100">
            <a:solidFill>
              <a:srgbClr val="0AD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10000"/>
              </a:lnSpc>
            </a:pPr>
            <a:r>
              <a:rPr lang="en-US" sz="3200" b="1" dirty="0">
                <a:solidFill>
                  <a:schemeClr val="tx1"/>
                </a:solidFill>
              </a:rPr>
              <a:t>Measurement Target</a:t>
            </a:r>
          </a:p>
          <a:p>
            <a:pPr algn="ctr">
              <a:lnSpc>
                <a:spcPct val="110000"/>
              </a:lnSpc>
            </a:pPr>
            <a:r>
              <a:rPr lang="en-US" sz="2400" dirty="0">
                <a:solidFill>
                  <a:schemeClr val="tx1"/>
                </a:solidFill>
                <a:latin typeface="Calibri" panose="020F0502020204030204" pitchFamily="34" charset="0"/>
              </a:rPr>
              <a:t>Students are able to apply Science and Engineering Practices with emphasis on developing and using models and planning and carrying out investigations including evaluating evidence using mathematics and computational thinking related to the scale of the structure and properties of matter, including whether or not matter is conserved, and to identify materials and mixtures based upon their properties or results of a reaction before and after mixing. </a:t>
            </a:r>
          </a:p>
        </p:txBody>
      </p:sp>
      <p:sp>
        <p:nvSpPr>
          <p:cNvPr id="47" name="Freeform: Shape 46">
            <a:extLst>
              <a:ext uri="{FF2B5EF4-FFF2-40B4-BE49-F238E27FC236}">
                <a16:creationId xmlns:a16="http://schemas.microsoft.com/office/drawing/2014/main" id="{9CCCF077-B4AB-F0D3-7277-03C1B0F5CD97}"/>
              </a:ext>
            </a:extLst>
          </p:cNvPr>
          <p:cNvSpPr/>
          <p:nvPr/>
        </p:nvSpPr>
        <p:spPr>
          <a:xfrm>
            <a:off x="17701644" y="11405751"/>
            <a:ext cx="5940966" cy="8865585"/>
          </a:xfrm>
          <a:custGeom>
            <a:avLst/>
            <a:gdLst>
              <a:gd name="connsiteX0" fmla="*/ 0 w 1771650"/>
              <a:gd name="connsiteY0" fmla="*/ 0 h 9458325"/>
              <a:gd name="connsiteX1" fmla="*/ 1485900 w 1771650"/>
              <a:gd name="connsiteY1" fmla="*/ 971550 h 9458325"/>
              <a:gd name="connsiteX2" fmla="*/ 114300 w 1771650"/>
              <a:gd name="connsiteY2" fmla="*/ 2686050 h 9458325"/>
              <a:gd name="connsiteX3" fmla="*/ 1685925 w 1771650"/>
              <a:gd name="connsiteY3" fmla="*/ 4714875 h 9458325"/>
              <a:gd name="connsiteX4" fmla="*/ 114300 w 1771650"/>
              <a:gd name="connsiteY4" fmla="*/ 7000875 h 9458325"/>
              <a:gd name="connsiteX5" fmla="*/ 1571625 w 1771650"/>
              <a:gd name="connsiteY5" fmla="*/ 9201150 h 9458325"/>
              <a:gd name="connsiteX6" fmla="*/ 1685925 w 1771650"/>
              <a:gd name="connsiteY6" fmla="*/ 9372600 h 9458325"/>
              <a:gd name="connsiteX7" fmla="*/ 1771650 w 1771650"/>
              <a:gd name="connsiteY7" fmla="*/ 9458325 h 9458325"/>
              <a:gd name="connsiteX0" fmla="*/ 0 w 2200408"/>
              <a:gd name="connsiteY0" fmla="*/ 0 h 9458325"/>
              <a:gd name="connsiteX1" fmla="*/ 2200275 w 2200408"/>
              <a:gd name="connsiteY1" fmla="*/ 1085850 h 9458325"/>
              <a:gd name="connsiteX2" fmla="*/ 114300 w 2200408"/>
              <a:gd name="connsiteY2" fmla="*/ 2686050 h 9458325"/>
              <a:gd name="connsiteX3" fmla="*/ 1685925 w 2200408"/>
              <a:gd name="connsiteY3" fmla="*/ 4714875 h 9458325"/>
              <a:gd name="connsiteX4" fmla="*/ 114300 w 2200408"/>
              <a:gd name="connsiteY4" fmla="*/ 7000875 h 9458325"/>
              <a:gd name="connsiteX5" fmla="*/ 1571625 w 2200408"/>
              <a:gd name="connsiteY5" fmla="*/ 9201150 h 9458325"/>
              <a:gd name="connsiteX6" fmla="*/ 1685925 w 2200408"/>
              <a:gd name="connsiteY6" fmla="*/ 9372600 h 9458325"/>
              <a:gd name="connsiteX7" fmla="*/ 1771650 w 2200408"/>
              <a:gd name="connsiteY7" fmla="*/ 9458325 h 9458325"/>
              <a:gd name="connsiteX0" fmla="*/ 60365 w 2089241"/>
              <a:gd name="connsiteY0" fmla="*/ 0 h 10001250"/>
              <a:gd name="connsiteX1" fmla="*/ 2089190 w 2089241"/>
              <a:gd name="connsiteY1" fmla="*/ 1628775 h 10001250"/>
              <a:gd name="connsiteX2" fmla="*/ 3215 w 2089241"/>
              <a:gd name="connsiteY2" fmla="*/ 3228975 h 10001250"/>
              <a:gd name="connsiteX3" fmla="*/ 1574840 w 2089241"/>
              <a:gd name="connsiteY3" fmla="*/ 5257800 h 10001250"/>
              <a:gd name="connsiteX4" fmla="*/ 3215 w 2089241"/>
              <a:gd name="connsiteY4" fmla="*/ 7543800 h 10001250"/>
              <a:gd name="connsiteX5" fmla="*/ 1460540 w 2089241"/>
              <a:gd name="connsiteY5" fmla="*/ 9744075 h 10001250"/>
              <a:gd name="connsiteX6" fmla="*/ 1574840 w 2089241"/>
              <a:gd name="connsiteY6" fmla="*/ 9915525 h 10001250"/>
              <a:gd name="connsiteX7" fmla="*/ 1660565 w 2089241"/>
              <a:gd name="connsiteY7" fmla="*/ 10001250 h 10001250"/>
              <a:gd name="connsiteX0" fmla="*/ 61313 w 2117108"/>
              <a:gd name="connsiteY0" fmla="*/ 0 h 10001250"/>
              <a:gd name="connsiteX1" fmla="*/ 2090138 w 2117108"/>
              <a:gd name="connsiteY1" fmla="*/ 1628775 h 10001250"/>
              <a:gd name="connsiteX2" fmla="*/ 1147163 w 2117108"/>
              <a:gd name="connsiteY2" fmla="*/ 2371725 h 10001250"/>
              <a:gd name="connsiteX3" fmla="*/ 4163 w 2117108"/>
              <a:gd name="connsiteY3" fmla="*/ 3228975 h 10001250"/>
              <a:gd name="connsiteX4" fmla="*/ 1575788 w 2117108"/>
              <a:gd name="connsiteY4" fmla="*/ 5257800 h 10001250"/>
              <a:gd name="connsiteX5" fmla="*/ 4163 w 2117108"/>
              <a:gd name="connsiteY5" fmla="*/ 7543800 h 10001250"/>
              <a:gd name="connsiteX6" fmla="*/ 1461488 w 2117108"/>
              <a:gd name="connsiteY6" fmla="*/ 9744075 h 10001250"/>
              <a:gd name="connsiteX7" fmla="*/ 1575788 w 2117108"/>
              <a:gd name="connsiteY7" fmla="*/ 9915525 h 10001250"/>
              <a:gd name="connsiteX8" fmla="*/ 1661513 w 2117108"/>
              <a:gd name="connsiteY8" fmla="*/ 10001250 h 10001250"/>
              <a:gd name="connsiteX0" fmla="*/ 60365 w 2089241"/>
              <a:gd name="connsiteY0" fmla="*/ 0 h 10001250"/>
              <a:gd name="connsiteX1" fmla="*/ 2089190 w 2089241"/>
              <a:gd name="connsiteY1" fmla="*/ 1628775 h 10001250"/>
              <a:gd name="connsiteX2" fmla="*/ 3215 w 2089241"/>
              <a:gd name="connsiteY2" fmla="*/ 3228975 h 10001250"/>
              <a:gd name="connsiteX3" fmla="*/ 1574840 w 2089241"/>
              <a:gd name="connsiteY3" fmla="*/ 5257800 h 10001250"/>
              <a:gd name="connsiteX4" fmla="*/ 3215 w 2089241"/>
              <a:gd name="connsiteY4" fmla="*/ 7543800 h 10001250"/>
              <a:gd name="connsiteX5" fmla="*/ 1460540 w 2089241"/>
              <a:gd name="connsiteY5" fmla="*/ 9744075 h 10001250"/>
              <a:gd name="connsiteX6" fmla="*/ 1574840 w 2089241"/>
              <a:gd name="connsiteY6" fmla="*/ 9915525 h 10001250"/>
              <a:gd name="connsiteX7" fmla="*/ 1660565 w 2089241"/>
              <a:gd name="connsiteY7" fmla="*/ 10001250 h 10001250"/>
              <a:gd name="connsiteX0" fmla="*/ 60365 w 2089241"/>
              <a:gd name="connsiteY0" fmla="*/ 0 h 10006898"/>
              <a:gd name="connsiteX1" fmla="*/ 2089190 w 2089241"/>
              <a:gd name="connsiteY1" fmla="*/ 1628775 h 10006898"/>
              <a:gd name="connsiteX2" fmla="*/ 3215 w 2089241"/>
              <a:gd name="connsiteY2" fmla="*/ 3228975 h 10006898"/>
              <a:gd name="connsiteX3" fmla="*/ 1574840 w 2089241"/>
              <a:gd name="connsiteY3" fmla="*/ 5257800 h 10006898"/>
              <a:gd name="connsiteX4" fmla="*/ 3215 w 2089241"/>
              <a:gd name="connsiteY4" fmla="*/ 7543800 h 10006898"/>
              <a:gd name="connsiteX5" fmla="*/ 1460540 w 2089241"/>
              <a:gd name="connsiteY5" fmla="*/ 9744075 h 10006898"/>
              <a:gd name="connsiteX6" fmla="*/ 1660565 w 2089241"/>
              <a:gd name="connsiteY6" fmla="*/ 10001250 h 10006898"/>
              <a:gd name="connsiteX0" fmla="*/ 60365 w 2089241"/>
              <a:gd name="connsiteY0" fmla="*/ 0 h 9744075"/>
              <a:gd name="connsiteX1" fmla="*/ 2089190 w 2089241"/>
              <a:gd name="connsiteY1" fmla="*/ 1628775 h 9744075"/>
              <a:gd name="connsiteX2" fmla="*/ 3215 w 2089241"/>
              <a:gd name="connsiteY2" fmla="*/ 3228975 h 9744075"/>
              <a:gd name="connsiteX3" fmla="*/ 1574840 w 2089241"/>
              <a:gd name="connsiteY3" fmla="*/ 5257800 h 9744075"/>
              <a:gd name="connsiteX4" fmla="*/ 3215 w 2089241"/>
              <a:gd name="connsiteY4" fmla="*/ 7543800 h 9744075"/>
              <a:gd name="connsiteX5" fmla="*/ 1460540 w 2089241"/>
              <a:gd name="connsiteY5" fmla="*/ 9744075 h 9744075"/>
              <a:gd name="connsiteX0" fmla="*/ 95659 w 3591334"/>
              <a:gd name="connsiteY0" fmla="*/ 0 h 9847907"/>
              <a:gd name="connsiteX1" fmla="*/ 2124484 w 3591334"/>
              <a:gd name="connsiteY1" fmla="*/ 1628775 h 9847907"/>
              <a:gd name="connsiteX2" fmla="*/ 38509 w 3591334"/>
              <a:gd name="connsiteY2" fmla="*/ 3228975 h 9847907"/>
              <a:gd name="connsiteX3" fmla="*/ 1610134 w 3591334"/>
              <a:gd name="connsiteY3" fmla="*/ 5257800 h 9847907"/>
              <a:gd name="connsiteX4" fmla="*/ 38509 w 3591334"/>
              <a:gd name="connsiteY4" fmla="*/ 7543800 h 9847907"/>
              <a:gd name="connsiteX5" fmla="*/ 3591334 w 3591334"/>
              <a:gd name="connsiteY5" fmla="*/ 9847907 h 9847907"/>
              <a:gd name="connsiteX0" fmla="*/ 1870440 w 5366115"/>
              <a:gd name="connsiteY0" fmla="*/ 0 h 9847907"/>
              <a:gd name="connsiteX1" fmla="*/ 3899265 w 5366115"/>
              <a:gd name="connsiteY1" fmla="*/ 1628775 h 9847907"/>
              <a:gd name="connsiteX2" fmla="*/ 1813290 w 5366115"/>
              <a:gd name="connsiteY2" fmla="*/ 3228975 h 9847907"/>
              <a:gd name="connsiteX3" fmla="*/ 3384915 w 5366115"/>
              <a:gd name="connsiteY3" fmla="*/ 5257800 h 9847907"/>
              <a:gd name="connsiteX4" fmla="*/ 22590 w 5366115"/>
              <a:gd name="connsiteY4" fmla="*/ 6713145 h 9847907"/>
              <a:gd name="connsiteX5" fmla="*/ 5366115 w 5366115"/>
              <a:gd name="connsiteY5" fmla="*/ 9847907 h 9847907"/>
              <a:gd name="connsiteX0" fmla="*/ 1847930 w 5500319"/>
              <a:gd name="connsiteY0" fmla="*/ 0 h 9847907"/>
              <a:gd name="connsiteX1" fmla="*/ 3876755 w 5500319"/>
              <a:gd name="connsiteY1" fmla="*/ 1628775 h 9847907"/>
              <a:gd name="connsiteX2" fmla="*/ 1790780 w 5500319"/>
              <a:gd name="connsiteY2" fmla="*/ 3228975 h 9847907"/>
              <a:gd name="connsiteX3" fmla="*/ 5483305 w 5500319"/>
              <a:gd name="connsiteY3" fmla="*/ 3626154 h 9847907"/>
              <a:gd name="connsiteX4" fmla="*/ 80 w 5500319"/>
              <a:gd name="connsiteY4" fmla="*/ 6713145 h 9847907"/>
              <a:gd name="connsiteX5" fmla="*/ 5343605 w 5500319"/>
              <a:gd name="connsiteY5" fmla="*/ 9847907 h 9847907"/>
              <a:gd name="connsiteX0" fmla="*/ 1847930 w 5483315"/>
              <a:gd name="connsiteY0" fmla="*/ 0 h 9847907"/>
              <a:gd name="connsiteX1" fmla="*/ 3876755 w 5483315"/>
              <a:gd name="connsiteY1" fmla="*/ 1628775 h 9847907"/>
              <a:gd name="connsiteX2" fmla="*/ 50880 w 5483315"/>
              <a:gd name="connsiteY2" fmla="*/ 3065810 h 9847907"/>
              <a:gd name="connsiteX3" fmla="*/ 5483305 w 5483315"/>
              <a:gd name="connsiteY3" fmla="*/ 3626154 h 9847907"/>
              <a:gd name="connsiteX4" fmla="*/ 80 w 5483315"/>
              <a:gd name="connsiteY4" fmla="*/ 6713145 h 9847907"/>
              <a:gd name="connsiteX5" fmla="*/ 5343605 w 5483315"/>
              <a:gd name="connsiteY5" fmla="*/ 9847907 h 9847907"/>
              <a:gd name="connsiteX0" fmla="*/ 1847930 w 5484077"/>
              <a:gd name="connsiteY0" fmla="*/ 0 h 9847907"/>
              <a:gd name="connsiteX1" fmla="*/ 5464255 w 5484077"/>
              <a:gd name="connsiteY1" fmla="*/ 1109615 h 9847907"/>
              <a:gd name="connsiteX2" fmla="*/ 50880 w 5484077"/>
              <a:gd name="connsiteY2" fmla="*/ 3065810 h 9847907"/>
              <a:gd name="connsiteX3" fmla="*/ 5483305 w 5484077"/>
              <a:gd name="connsiteY3" fmla="*/ 3626154 h 9847907"/>
              <a:gd name="connsiteX4" fmla="*/ 80 w 5484077"/>
              <a:gd name="connsiteY4" fmla="*/ 6713145 h 9847907"/>
              <a:gd name="connsiteX5" fmla="*/ 5343605 w 5484077"/>
              <a:gd name="connsiteY5" fmla="*/ 9847907 h 9847907"/>
              <a:gd name="connsiteX0" fmla="*/ 311230 w 5483314"/>
              <a:gd name="connsiteY0" fmla="*/ 0 h 10159403"/>
              <a:gd name="connsiteX1" fmla="*/ 5464255 w 5483314"/>
              <a:gd name="connsiteY1" fmla="*/ 1421111 h 10159403"/>
              <a:gd name="connsiteX2" fmla="*/ 50880 w 5483314"/>
              <a:gd name="connsiteY2" fmla="*/ 3377306 h 10159403"/>
              <a:gd name="connsiteX3" fmla="*/ 5483305 w 5483314"/>
              <a:gd name="connsiteY3" fmla="*/ 3937650 h 10159403"/>
              <a:gd name="connsiteX4" fmla="*/ 80 w 5483314"/>
              <a:gd name="connsiteY4" fmla="*/ 7024641 h 10159403"/>
              <a:gd name="connsiteX5" fmla="*/ 5343605 w 5483314"/>
              <a:gd name="connsiteY5" fmla="*/ 10159403 h 10159403"/>
              <a:gd name="connsiteX0" fmla="*/ 311855 w 5763339"/>
              <a:gd name="connsiteY0" fmla="*/ 0 h 10159403"/>
              <a:gd name="connsiteX1" fmla="*/ 5464880 w 5763339"/>
              <a:gd name="connsiteY1" fmla="*/ 1421111 h 10159403"/>
              <a:gd name="connsiteX2" fmla="*/ 51505 w 5763339"/>
              <a:gd name="connsiteY2" fmla="*/ 3377306 h 10159403"/>
              <a:gd name="connsiteX3" fmla="*/ 5763330 w 5763339"/>
              <a:gd name="connsiteY3" fmla="*/ 5480297 h 10159403"/>
              <a:gd name="connsiteX4" fmla="*/ 705 w 5763339"/>
              <a:gd name="connsiteY4" fmla="*/ 7024641 h 10159403"/>
              <a:gd name="connsiteX5" fmla="*/ 5344230 w 5763339"/>
              <a:gd name="connsiteY5" fmla="*/ 10159403 h 10159403"/>
              <a:gd name="connsiteX0" fmla="*/ 311855 w 5763388"/>
              <a:gd name="connsiteY0" fmla="*/ 0 h 10159403"/>
              <a:gd name="connsiteX1" fmla="*/ 5464880 w 5763388"/>
              <a:gd name="connsiteY1" fmla="*/ 1421111 h 10159403"/>
              <a:gd name="connsiteX2" fmla="*/ 51505 w 5763388"/>
              <a:gd name="connsiteY2" fmla="*/ 3377306 h 10159403"/>
              <a:gd name="connsiteX3" fmla="*/ 5763330 w 5763388"/>
              <a:gd name="connsiteY3" fmla="*/ 5480297 h 10159403"/>
              <a:gd name="connsiteX4" fmla="*/ 705 w 5763388"/>
              <a:gd name="connsiteY4" fmla="*/ 7024641 h 10159403"/>
              <a:gd name="connsiteX5" fmla="*/ 5344230 w 5763388"/>
              <a:gd name="connsiteY5" fmla="*/ 10159403 h 10159403"/>
              <a:gd name="connsiteX0" fmla="*/ 311855 w 5763388"/>
              <a:gd name="connsiteY0" fmla="*/ 0 h 10159403"/>
              <a:gd name="connsiteX1" fmla="*/ 5464880 w 5763388"/>
              <a:gd name="connsiteY1" fmla="*/ 1421111 h 10159403"/>
              <a:gd name="connsiteX2" fmla="*/ 51505 w 5763388"/>
              <a:gd name="connsiteY2" fmla="*/ 3377306 h 10159403"/>
              <a:gd name="connsiteX3" fmla="*/ 5763330 w 5763388"/>
              <a:gd name="connsiteY3" fmla="*/ 5480297 h 10159403"/>
              <a:gd name="connsiteX4" fmla="*/ 705 w 5763388"/>
              <a:gd name="connsiteY4" fmla="*/ 7024641 h 10159403"/>
              <a:gd name="connsiteX5" fmla="*/ 5344230 w 5763388"/>
              <a:gd name="connsiteY5" fmla="*/ 10159403 h 10159403"/>
              <a:gd name="connsiteX0" fmla="*/ 311855 w 5763388"/>
              <a:gd name="connsiteY0" fmla="*/ 0 h 10159403"/>
              <a:gd name="connsiteX1" fmla="*/ 5464880 w 5763388"/>
              <a:gd name="connsiteY1" fmla="*/ 1421111 h 10159403"/>
              <a:gd name="connsiteX2" fmla="*/ 51505 w 5763388"/>
              <a:gd name="connsiteY2" fmla="*/ 3377306 h 10159403"/>
              <a:gd name="connsiteX3" fmla="*/ 5763330 w 5763388"/>
              <a:gd name="connsiteY3" fmla="*/ 5480297 h 10159403"/>
              <a:gd name="connsiteX4" fmla="*/ 705 w 5763388"/>
              <a:gd name="connsiteY4" fmla="*/ 7024641 h 10159403"/>
              <a:gd name="connsiteX5" fmla="*/ 5344230 w 5763388"/>
              <a:gd name="connsiteY5" fmla="*/ 10159403 h 10159403"/>
              <a:gd name="connsiteX0" fmla="*/ 312019 w 5763552"/>
              <a:gd name="connsiteY0" fmla="*/ 0 h 10159403"/>
              <a:gd name="connsiteX1" fmla="*/ 5465044 w 5763552"/>
              <a:gd name="connsiteY1" fmla="*/ 1421111 h 10159403"/>
              <a:gd name="connsiteX2" fmla="*/ 51669 w 5763552"/>
              <a:gd name="connsiteY2" fmla="*/ 3377306 h 10159403"/>
              <a:gd name="connsiteX3" fmla="*/ 5763494 w 5763552"/>
              <a:gd name="connsiteY3" fmla="*/ 5480297 h 10159403"/>
              <a:gd name="connsiteX4" fmla="*/ 869 w 5763552"/>
              <a:gd name="connsiteY4" fmla="*/ 7024641 h 10159403"/>
              <a:gd name="connsiteX5" fmla="*/ 5344394 w 5763552"/>
              <a:gd name="connsiteY5" fmla="*/ 10159403 h 10159403"/>
              <a:gd name="connsiteX0" fmla="*/ 312019 w 5763552"/>
              <a:gd name="connsiteY0" fmla="*/ 0 h 10159403"/>
              <a:gd name="connsiteX1" fmla="*/ 5465044 w 5763552"/>
              <a:gd name="connsiteY1" fmla="*/ 1421111 h 10159403"/>
              <a:gd name="connsiteX2" fmla="*/ 51669 w 5763552"/>
              <a:gd name="connsiteY2" fmla="*/ 3377306 h 10159403"/>
              <a:gd name="connsiteX3" fmla="*/ 5763494 w 5763552"/>
              <a:gd name="connsiteY3" fmla="*/ 5480297 h 10159403"/>
              <a:gd name="connsiteX4" fmla="*/ 869 w 5763552"/>
              <a:gd name="connsiteY4" fmla="*/ 7024641 h 10159403"/>
              <a:gd name="connsiteX5" fmla="*/ 5344394 w 5763552"/>
              <a:gd name="connsiteY5" fmla="*/ 10159403 h 10159403"/>
              <a:gd name="connsiteX0" fmla="*/ 451700 w 5903305"/>
              <a:gd name="connsiteY0" fmla="*/ 0 h 10159403"/>
              <a:gd name="connsiteX1" fmla="*/ 5604725 w 5903305"/>
              <a:gd name="connsiteY1" fmla="*/ 1421111 h 10159403"/>
              <a:gd name="connsiteX2" fmla="*/ 191350 w 5903305"/>
              <a:gd name="connsiteY2" fmla="*/ 3377306 h 10159403"/>
              <a:gd name="connsiteX3" fmla="*/ 5903175 w 5903305"/>
              <a:gd name="connsiteY3" fmla="*/ 5480297 h 10159403"/>
              <a:gd name="connsiteX4" fmla="*/ 850 w 5903305"/>
              <a:gd name="connsiteY4" fmla="*/ 7721800 h 10159403"/>
              <a:gd name="connsiteX5" fmla="*/ 5484075 w 5903305"/>
              <a:gd name="connsiteY5" fmla="*/ 10159403 h 10159403"/>
              <a:gd name="connsiteX0" fmla="*/ 451694 w 5903214"/>
              <a:gd name="connsiteY0" fmla="*/ 0 h 10159403"/>
              <a:gd name="connsiteX1" fmla="*/ 5604719 w 5903214"/>
              <a:gd name="connsiteY1" fmla="*/ 1421111 h 10159403"/>
              <a:gd name="connsiteX2" fmla="*/ 191344 w 5903214"/>
              <a:gd name="connsiteY2" fmla="*/ 3377306 h 10159403"/>
              <a:gd name="connsiteX3" fmla="*/ 5903169 w 5903214"/>
              <a:gd name="connsiteY3" fmla="*/ 5480297 h 10159403"/>
              <a:gd name="connsiteX4" fmla="*/ 844 w 5903214"/>
              <a:gd name="connsiteY4" fmla="*/ 7721800 h 10159403"/>
              <a:gd name="connsiteX5" fmla="*/ 5484069 w 5903214"/>
              <a:gd name="connsiteY5" fmla="*/ 10159403 h 10159403"/>
              <a:gd name="connsiteX0" fmla="*/ 642178 w 6094169"/>
              <a:gd name="connsiteY0" fmla="*/ 0 h 10159403"/>
              <a:gd name="connsiteX1" fmla="*/ 5795203 w 6094169"/>
              <a:gd name="connsiteY1" fmla="*/ 1421111 h 10159403"/>
              <a:gd name="connsiteX2" fmla="*/ 381828 w 6094169"/>
              <a:gd name="connsiteY2" fmla="*/ 3377306 h 10159403"/>
              <a:gd name="connsiteX3" fmla="*/ 6093653 w 6094169"/>
              <a:gd name="connsiteY3" fmla="*/ 5480297 h 10159403"/>
              <a:gd name="connsiteX4" fmla="*/ 828 w 6094169"/>
              <a:gd name="connsiteY4" fmla="*/ 8278044 h 10159403"/>
              <a:gd name="connsiteX5" fmla="*/ 5674553 w 6094169"/>
              <a:gd name="connsiteY5" fmla="*/ 10159403 h 10159403"/>
              <a:gd name="connsiteX0" fmla="*/ 641430 w 6093421"/>
              <a:gd name="connsiteY0" fmla="*/ 0 h 10159403"/>
              <a:gd name="connsiteX1" fmla="*/ 5794455 w 6093421"/>
              <a:gd name="connsiteY1" fmla="*/ 1421111 h 10159403"/>
              <a:gd name="connsiteX2" fmla="*/ 381080 w 6093421"/>
              <a:gd name="connsiteY2" fmla="*/ 3377306 h 10159403"/>
              <a:gd name="connsiteX3" fmla="*/ 6092905 w 6093421"/>
              <a:gd name="connsiteY3" fmla="*/ 5480297 h 10159403"/>
              <a:gd name="connsiteX4" fmla="*/ 80 w 6093421"/>
              <a:gd name="connsiteY4" fmla="*/ 8278044 h 10159403"/>
              <a:gd name="connsiteX5" fmla="*/ 5673805 w 6093421"/>
              <a:gd name="connsiteY5" fmla="*/ 10159403 h 10159403"/>
              <a:gd name="connsiteX0" fmla="*/ 641356 w 6093347"/>
              <a:gd name="connsiteY0" fmla="*/ 0 h 10159403"/>
              <a:gd name="connsiteX1" fmla="*/ 5794381 w 6093347"/>
              <a:gd name="connsiteY1" fmla="*/ 1421111 h 10159403"/>
              <a:gd name="connsiteX2" fmla="*/ 381006 w 6093347"/>
              <a:gd name="connsiteY2" fmla="*/ 3377306 h 10159403"/>
              <a:gd name="connsiteX3" fmla="*/ 6092831 w 6093347"/>
              <a:gd name="connsiteY3" fmla="*/ 5480297 h 10159403"/>
              <a:gd name="connsiteX4" fmla="*/ 6 w 6093347"/>
              <a:gd name="connsiteY4" fmla="*/ 8278044 h 10159403"/>
              <a:gd name="connsiteX5" fmla="*/ 5673731 w 6093347"/>
              <a:gd name="connsiteY5" fmla="*/ 10159403 h 10159403"/>
              <a:gd name="connsiteX0" fmla="*/ 641355 w 6092835"/>
              <a:gd name="connsiteY0" fmla="*/ 0 h 10159403"/>
              <a:gd name="connsiteX1" fmla="*/ 5794380 w 6092835"/>
              <a:gd name="connsiteY1" fmla="*/ 1421111 h 10159403"/>
              <a:gd name="connsiteX2" fmla="*/ 381005 w 6092835"/>
              <a:gd name="connsiteY2" fmla="*/ 3377306 h 10159403"/>
              <a:gd name="connsiteX3" fmla="*/ 6092830 w 6092835"/>
              <a:gd name="connsiteY3" fmla="*/ 5480297 h 10159403"/>
              <a:gd name="connsiteX4" fmla="*/ 5 w 6092835"/>
              <a:gd name="connsiteY4" fmla="*/ 8278044 h 10159403"/>
              <a:gd name="connsiteX5" fmla="*/ 5673730 w 6092835"/>
              <a:gd name="connsiteY5" fmla="*/ 10159403 h 10159403"/>
              <a:gd name="connsiteX0" fmla="*/ 717554 w 6169769"/>
              <a:gd name="connsiteY0" fmla="*/ 0 h 10159403"/>
              <a:gd name="connsiteX1" fmla="*/ 5870579 w 6169769"/>
              <a:gd name="connsiteY1" fmla="*/ 1421111 h 10159403"/>
              <a:gd name="connsiteX2" fmla="*/ 457204 w 6169769"/>
              <a:gd name="connsiteY2" fmla="*/ 3377306 h 10159403"/>
              <a:gd name="connsiteX3" fmla="*/ 6169029 w 6169769"/>
              <a:gd name="connsiteY3" fmla="*/ 5480297 h 10159403"/>
              <a:gd name="connsiteX4" fmla="*/ 4 w 6169769"/>
              <a:gd name="connsiteY4" fmla="*/ 8678539 h 10159403"/>
              <a:gd name="connsiteX5" fmla="*/ 5749929 w 6169769"/>
              <a:gd name="connsiteY5" fmla="*/ 10159403 h 10159403"/>
              <a:gd name="connsiteX0" fmla="*/ 717554 w 6169419"/>
              <a:gd name="connsiteY0" fmla="*/ 0 h 10159403"/>
              <a:gd name="connsiteX1" fmla="*/ 5870579 w 6169419"/>
              <a:gd name="connsiteY1" fmla="*/ 1421111 h 10159403"/>
              <a:gd name="connsiteX2" fmla="*/ 457204 w 6169419"/>
              <a:gd name="connsiteY2" fmla="*/ 3377306 h 10159403"/>
              <a:gd name="connsiteX3" fmla="*/ 6169029 w 6169419"/>
              <a:gd name="connsiteY3" fmla="*/ 5480297 h 10159403"/>
              <a:gd name="connsiteX4" fmla="*/ 4 w 6169419"/>
              <a:gd name="connsiteY4" fmla="*/ 8678539 h 10159403"/>
              <a:gd name="connsiteX5" fmla="*/ 5749929 w 6169419"/>
              <a:gd name="connsiteY5" fmla="*/ 10159403 h 10159403"/>
              <a:gd name="connsiteX0" fmla="*/ 719078 w 6170948"/>
              <a:gd name="connsiteY0" fmla="*/ 0 h 10626647"/>
              <a:gd name="connsiteX1" fmla="*/ 5872103 w 6170948"/>
              <a:gd name="connsiteY1" fmla="*/ 1421111 h 10626647"/>
              <a:gd name="connsiteX2" fmla="*/ 458728 w 6170948"/>
              <a:gd name="connsiteY2" fmla="*/ 3377306 h 10626647"/>
              <a:gd name="connsiteX3" fmla="*/ 6170553 w 6170948"/>
              <a:gd name="connsiteY3" fmla="*/ 5480297 h 10626647"/>
              <a:gd name="connsiteX4" fmla="*/ 1528 w 6170948"/>
              <a:gd name="connsiteY4" fmla="*/ 8678539 h 10626647"/>
              <a:gd name="connsiteX5" fmla="*/ 5770503 w 6170948"/>
              <a:gd name="connsiteY5" fmla="*/ 10626647 h 10626647"/>
              <a:gd name="connsiteX0" fmla="*/ 717841 w 6169708"/>
              <a:gd name="connsiteY0" fmla="*/ 0 h 10626647"/>
              <a:gd name="connsiteX1" fmla="*/ 5870866 w 6169708"/>
              <a:gd name="connsiteY1" fmla="*/ 1421111 h 10626647"/>
              <a:gd name="connsiteX2" fmla="*/ 457491 w 6169708"/>
              <a:gd name="connsiteY2" fmla="*/ 3377306 h 10626647"/>
              <a:gd name="connsiteX3" fmla="*/ 6169316 w 6169708"/>
              <a:gd name="connsiteY3" fmla="*/ 5480297 h 10626647"/>
              <a:gd name="connsiteX4" fmla="*/ 291 w 6169708"/>
              <a:gd name="connsiteY4" fmla="*/ 8678539 h 10626647"/>
              <a:gd name="connsiteX5" fmla="*/ 5769266 w 6169708"/>
              <a:gd name="connsiteY5" fmla="*/ 10626647 h 10626647"/>
              <a:gd name="connsiteX0" fmla="*/ 718940 w 6151761"/>
              <a:gd name="connsiteY0" fmla="*/ 0 h 10626647"/>
              <a:gd name="connsiteX1" fmla="*/ 5871965 w 6151761"/>
              <a:gd name="connsiteY1" fmla="*/ 1421111 h 10626647"/>
              <a:gd name="connsiteX2" fmla="*/ 458590 w 6151761"/>
              <a:gd name="connsiteY2" fmla="*/ 3377306 h 10626647"/>
              <a:gd name="connsiteX3" fmla="*/ 6151365 w 6151761"/>
              <a:gd name="connsiteY3" fmla="*/ 5947542 h 10626647"/>
              <a:gd name="connsiteX4" fmla="*/ 1390 w 6151761"/>
              <a:gd name="connsiteY4" fmla="*/ 8678539 h 10626647"/>
              <a:gd name="connsiteX5" fmla="*/ 5770365 w 6151761"/>
              <a:gd name="connsiteY5" fmla="*/ 10626647 h 10626647"/>
              <a:gd name="connsiteX0" fmla="*/ 718940 w 6151761"/>
              <a:gd name="connsiteY0" fmla="*/ 0 h 10626647"/>
              <a:gd name="connsiteX1" fmla="*/ 5871965 w 6151761"/>
              <a:gd name="connsiteY1" fmla="*/ 1421111 h 10626647"/>
              <a:gd name="connsiteX2" fmla="*/ 458590 w 6151761"/>
              <a:gd name="connsiteY2" fmla="*/ 3377306 h 10626647"/>
              <a:gd name="connsiteX3" fmla="*/ 6151365 w 6151761"/>
              <a:gd name="connsiteY3" fmla="*/ 5947542 h 10626647"/>
              <a:gd name="connsiteX4" fmla="*/ 1390 w 6151761"/>
              <a:gd name="connsiteY4" fmla="*/ 8678539 h 10626647"/>
              <a:gd name="connsiteX5" fmla="*/ 5770365 w 6151761"/>
              <a:gd name="connsiteY5" fmla="*/ 10626647 h 10626647"/>
              <a:gd name="connsiteX0" fmla="*/ 717565 w 6150382"/>
              <a:gd name="connsiteY0" fmla="*/ 0 h 10626647"/>
              <a:gd name="connsiteX1" fmla="*/ 5870590 w 6150382"/>
              <a:gd name="connsiteY1" fmla="*/ 1421111 h 10626647"/>
              <a:gd name="connsiteX2" fmla="*/ 457215 w 6150382"/>
              <a:gd name="connsiteY2" fmla="*/ 3377306 h 10626647"/>
              <a:gd name="connsiteX3" fmla="*/ 6149990 w 6150382"/>
              <a:gd name="connsiteY3" fmla="*/ 5947542 h 10626647"/>
              <a:gd name="connsiteX4" fmla="*/ 15 w 6150382"/>
              <a:gd name="connsiteY4" fmla="*/ 8678539 h 10626647"/>
              <a:gd name="connsiteX5" fmla="*/ 5768990 w 6150382"/>
              <a:gd name="connsiteY5" fmla="*/ 10626647 h 10626647"/>
              <a:gd name="connsiteX0" fmla="*/ 3632215 w 6150382"/>
              <a:gd name="connsiteY0" fmla="*/ 0 h 10448649"/>
              <a:gd name="connsiteX1" fmla="*/ 5870590 w 6150382"/>
              <a:gd name="connsiteY1" fmla="*/ 1243113 h 10448649"/>
              <a:gd name="connsiteX2" fmla="*/ 457215 w 6150382"/>
              <a:gd name="connsiteY2" fmla="*/ 3199308 h 10448649"/>
              <a:gd name="connsiteX3" fmla="*/ 6149990 w 6150382"/>
              <a:gd name="connsiteY3" fmla="*/ 5769544 h 10448649"/>
              <a:gd name="connsiteX4" fmla="*/ 15 w 6150382"/>
              <a:gd name="connsiteY4" fmla="*/ 8500541 h 10448649"/>
              <a:gd name="connsiteX5" fmla="*/ 5768990 w 6150382"/>
              <a:gd name="connsiteY5" fmla="*/ 10448649 h 10448649"/>
              <a:gd name="connsiteX0" fmla="*/ 3939128 w 6457332"/>
              <a:gd name="connsiteY0" fmla="*/ 0 h 10582147"/>
              <a:gd name="connsiteX1" fmla="*/ 6177503 w 6457332"/>
              <a:gd name="connsiteY1" fmla="*/ 1243113 h 10582147"/>
              <a:gd name="connsiteX2" fmla="*/ 764128 w 6457332"/>
              <a:gd name="connsiteY2" fmla="*/ 3199308 h 10582147"/>
              <a:gd name="connsiteX3" fmla="*/ 6456903 w 6457332"/>
              <a:gd name="connsiteY3" fmla="*/ 5769544 h 10582147"/>
              <a:gd name="connsiteX4" fmla="*/ 306928 w 6457332"/>
              <a:gd name="connsiteY4" fmla="*/ 8500541 h 10582147"/>
              <a:gd name="connsiteX5" fmla="*/ 3237453 w 6457332"/>
              <a:gd name="connsiteY5" fmla="*/ 10582147 h 10582147"/>
              <a:gd name="connsiteX0" fmla="*/ 3532909 w 6050737"/>
              <a:gd name="connsiteY0" fmla="*/ 0 h 10582147"/>
              <a:gd name="connsiteX1" fmla="*/ 5771284 w 6050737"/>
              <a:gd name="connsiteY1" fmla="*/ 1243113 h 10582147"/>
              <a:gd name="connsiteX2" fmla="*/ 357909 w 6050737"/>
              <a:gd name="connsiteY2" fmla="*/ 3199308 h 10582147"/>
              <a:gd name="connsiteX3" fmla="*/ 6050684 w 6050737"/>
              <a:gd name="connsiteY3" fmla="*/ 5769544 h 10582147"/>
              <a:gd name="connsiteX4" fmla="*/ 472209 w 6050737"/>
              <a:gd name="connsiteY4" fmla="*/ 8767538 h 10582147"/>
              <a:gd name="connsiteX5" fmla="*/ 2831234 w 6050737"/>
              <a:gd name="connsiteY5" fmla="*/ 10582147 h 10582147"/>
              <a:gd name="connsiteX0" fmla="*/ 3312445 w 5830268"/>
              <a:gd name="connsiteY0" fmla="*/ 0 h 10582147"/>
              <a:gd name="connsiteX1" fmla="*/ 5550820 w 5830268"/>
              <a:gd name="connsiteY1" fmla="*/ 1243113 h 10582147"/>
              <a:gd name="connsiteX2" fmla="*/ 137445 w 5830268"/>
              <a:gd name="connsiteY2" fmla="*/ 3199308 h 10582147"/>
              <a:gd name="connsiteX3" fmla="*/ 5830220 w 5830268"/>
              <a:gd name="connsiteY3" fmla="*/ 5769544 h 10582147"/>
              <a:gd name="connsiteX4" fmla="*/ 251745 w 5830268"/>
              <a:gd name="connsiteY4" fmla="*/ 8767538 h 10582147"/>
              <a:gd name="connsiteX5" fmla="*/ 2610770 w 5830268"/>
              <a:gd name="connsiteY5" fmla="*/ 10582147 h 10582147"/>
              <a:gd name="connsiteX0" fmla="*/ 3175971 w 5693794"/>
              <a:gd name="connsiteY0" fmla="*/ 0 h 10582538"/>
              <a:gd name="connsiteX1" fmla="*/ 5414346 w 5693794"/>
              <a:gd name="connsiteY1" fmla="*/ 1243113 h 10582538"/>
              <a:gd name="connsiteX2" fmla="*/ 971 w 5693794"/>
              <a:gd name="connsiteY2" fmla="*/ 3199308 h 10582538"/>
              <a:gd name="connsiteX3" fmla="*/ 5693746 w 5693794"/>
              <a:gd name="connsiteY3" fmla="*/ 5769544 h 10582538"/>
              <a:gd name="connsiteX4" fmla="*/ 115271 w 5693794"/>
              <a:gd name="connsiteY4" fmla="*/ 8767538 h 10582538"/>
              <a:gd name="connsiteX5" fmla="*/ 2474296 w 5693794"/>
              <a:gd name="connsiteY5" fmla="*/ 10582147 h 10582538"/>
              <a:gd name="connsiteX0" fmla="*/ 3175245 w 5654973"/>
              <a:gd name="connsiteY0" fmla="*/ 0 h 10582282"/>
              <a:gd name="connsiteX1" fmla="*/ 5413620 w 5654973"/>
              <a:gd name="connsiteY1" fmla="*/ 1243113 h 10582282"/>
              <a:gd name="connsiteX2" fmla="*/ 245 w 5654973"/>
              <a:gd name="connsiteY2" fmla="*/ 3199308 h 10582282"/>
              <a:gd name="connsiteX3" fmla="*/ 5654920 w 5654973"/>
              <a:gd name="connsiteY3" fmla="*/ 5294884 h 10582282"/>
              <a:gd name="connsiteX4" fmla="*/ 114545 w 5654973"/>
              <a:gd name="connsiteY4" fmla="*/ 8767538 h 10582282"/>
              <a:gd name="connsiteX5" fmla="*/ 2473570 w 5654973"/>
              <a:gd name="connsiteY5" fmla="*/ 10582147 h 10582282"/>
              <a:gd name="connsiteX0" fmla="*/ 1613133 w 5654961"/>
              <a:gd name="connsiteY0" fmla="*/ 0 h 10626781"/>
              <a:gd name="connsiteX1" fmla="*/ 5413608 w 5654961"/>
              <a:gd name="connsiteY1" fmla="*/ 1287612 h 10626781"/>
              <a:gd name="connsiteX2" fmla="*/ 233 w 5654961"/>
              <a:gd name="connsiteY2" fmla="*/ 3243807 h 10626781"/>
              <a:gd name="connsiteX3" fmla="*/ 5654908 w 5654961"/>
              <a:gd name="connsiteY3" fmla="*/ 5339383 h 10626781"/>
              <a:gd name="connsiteX4" fmla="*/ 114533 w 5654961"/>
              <a:gd name="connsiteY4" fmla="*/ 8812037 h 10626781"/>
              <a:gd name="connsiteX5" fmla="*/ 2473558 w 5654961"/>
              <a:gd name="connsiteY5" fmla="*/ 10626646 h 10626781"/>
              <a:gd name="connsiteX0" fmla="*/ 1613119 w 5654947"/>
              <a:gd name="connsiteY0" fmla="*/ 0 h 10626781"/>
              <a:gd name="connsiteX1" fmla="*/ 5413594 w 5654947"/>
              <a:gd name="connsiteY1" fmla="*/ 1287612 h 10626781"/>
              <a:gd name="connsiteX2" fmla="*/ 219 w 5654947"/>
              <a:gd name="connsiteY2" fmla="*/ 3243807 h 10626781"/>
              <a:gd name="connsiteX3" fmla="*/ 5654894 w 5654947"/>
              <a:gd name="connsiteY3" fmla="*/ 5339383 h 10626781"/>
              <a:gd name="connsiteX4" fmla="*/ 114519 w 5654947"/>
              <a:gd name="connsiteY4" fmla="*/ 8812037 h 10626781"/>
              <a:gd name="connsiteX5" fmla="*/ 2473544 w 5654947"/>
              <a:gd name="connsiteY5" fmla="*/ 10626646 h 10626781"/>
              <a:gd name="connsiteX0" fmla="*/ 2070336 w 5654964"/>
              <a:gd name="connsiteY0" fmla="*/ 0 h 10537782"/>
              <a:gd name="connsiteX1" fmla="*/ 5413611 w 5654964"/>
              <a:gd name="connsiteY1" fmla="*/ 1198613 h 10537782"/>
              <a:gd name="connsiteX2" fmla="*/ 236 w 5654964"/>
              <a:gd name="connsiteY2" fmla="*/ 3154808 h 10537782"/>
              <a:gd name="connsiteX3" fmla="*/ 5654911 w 5654964"/>
              <a:gd name="connsiteY3" fmla="*/ 5250384 h 10537782"/>
              <a:gd name="connsiteX4" fmla="*/ 114536 w 5654964"/>
              <a:gd name="connsiteY4" fmla="*/ 8723038 h 10537782"/>
              <a:gd name="connsiteX5" fmla="*/ 2473561 w 5654964"/>
              <a:gd name="connsiteY5" fmla="*/ 10537647 h 10537782"/>
              <a:gd name="connsiteX0" fmla="*/ 2070336 w 5654964"/>
              <a:gd name="connsiteY0" fmla="*/ 4828 h 10542610"/>
              <a:gd name="connsiteX1" fmla="*/ 5413611 w 5654964"/>
              <a:gd name="connsiteY1" fmla="*/ 1203441 h 10542610"/>
              <a:gd name="connsiteX2" fmla="*/ 236 w 5654964"/>
              <a:gd name="connsiteY2" fmla="*/ 3159636 h 10542610"/>
              <a:gd name="connsiteX3" fmla="*/ 5654911 w 5654964"/>
              <a:gd name="connsiteY3" fmla="*/ 5255212 h 10542610"/>
              <a:gd name="connsiteX4" fmla="*/ 114536 w 5654964"/>
              <a:gd name="connsiteY4" fmla="*/ 8727866 h 10542610"/>
              <a:gd name="connsiteX5" fmla="*/ 2473561 w 5654964"/>
              <a:gd name="connsiteY5" fmla="*/ 10542475 h 10542610"/>
              <a:gd name="connsiteX0" fmla="*/ 2070321 w 5654949"/>
              <a:gd name="connsiteY0" fmla="*/ 35972 h 10573754"/>
              <a:gd name="connsiteX1" fmla="*/ 5413596 w 5654949"/>
              <a:gd name="connsiteY1" fmla="*/ 1234585 h 10573754"/>
              <a:gd name="connsiteX2" fmla="*/ 221 w 5654949"/>
              <a:gd name="connsiteY2" fmla="*/ 3190780 h 10573754"/>
              <a:gd name="connsiteX3" fmla="*/ 5654896 w 5654949"/>
              <a:gd name="connsiteY3" fmla="*/ 5286356 h 10573754"/>
              <a:gd name="connsiteX4" fmla="*/ 114521 w 5654949"/>
              <a:gd name="connsiteY4" fmla="*/ 8759010 h 10573754"/>
              <a:gd name="connsiteX5" fmla="*/ 2473546 w 5654949"/>
              <a:gd name="connsiteY5" fmla="*/ 10573619 h 10573754"/>
              <a:gd name="connsiteX0" fmla="*/ 2070138 w 5654766"/>
              <a:gd name="connsiteY0" fmla="*/ 35972 h 10573754"/>
              <a:gd name="connsiteX1" fmla="*/ 5413413 w 5654766"/>
              <a:gd name="connsiteY1" fmla="*/ 1234585 h 10573754"/>
              <a:gd name="connsiteX2" fmla="*/ 38 w 5654766"/>
              <a:gd name="connsiteY2" fmla="*/ 3190780 h 10573754"/>
              <a:gd name="connsiteX3" fmla="*/ 5654713 w 5654766"/>
              <a:gd name="connsiteY3" fmla="*/ 5286356 h 10573754"/>
              <a:gd name="connsiteX4" fmla="*/ 114338 w 5654766"/>
              <a:gd name="connsiteY4" fmla="*/ 8759010 h 10573754"/>
              <a:gd name="connsiteX5" fmla="*/ 2473363 w 5654766"/>
              <a:gd name="connsiteY5" fmla="*/ 10573619 h 10573754"/>
              <a:gd name="connsiteX0" fmla="*/ 2070356 w 5674034"/>
              <a:gd name="connsiteY0" fmla="*/ 35972 h 10573742"/>
              <a:gd name="connsiteX1" fmla="*/ 5413631 w 5674034"/>
              <a:gd name="connsiteY1" fmla="*/ 1234585 h 10573742"/>
              <a:gd name="connsiteX2" fmla="*/ 256 w 5674034"/>
              <a:gd name="connsiteY2" fmla="*/ 3190780 h 10573742"/>
              <a:gd name="connsiteX3" fmla="*/ 5673981 w 5674034"/>
              <a:gd name="connsiteY3" fmla="*/ 5842599 h 10573742"/>
              <a:gd name="connsiteX4" fmla="*/ 114556 w 5674034"/>
              <a:gd name="connsiteY4" fmla="*/ 8759010 h 10573742"/>
              <a:gd name="connsiteX5" fmla="*/ 2473581 w 5674034"/>
              <a:gd name="connsiteY5" fmla="*/ 10573619 h 10573742"/>
              <a:gd name="connsiteX0" fmla="*/ 2070356 w 5674194"/>
              <a:gd name="connsiteY0" fmla="*/ 35972 h 10573742"/>
              <a:gd name="connsiteX1" fmla="*/ 5413631 w 5674194"/>
              <a:gd name="connsiteY1" fmla="*/ 1234585 h 10573742"/>
              <a:gd name="connsiteX2" fmla="*/ 256 w 5674194"/>
              <a:gd name="connsiteY2" fmla="*/ 3190780 h 10573742"/>
              <a:gd name="connsiteX3" fmla="*/ 5673981 w 5674194"/>
              <a:gd name="connsiteY3" fmla="*/ 5842599 h 10573742"/>
              <a:gd name="connsiteX4" fmla="*/ 114556 w 5674194"/>
              <a:gd name="connsiteY4" fmla="*/ 8759010 h 10573742"/>
              <a:gd name="connsiteX5" fmla="*/ 2473581 w 5674194"/>
              <a:gd name="connsiteY5" fmla="*/ 10573619 h 10573742"/>
              <a:gd name="connsiteX0" fmla="*/ 2070356 w 5674194"/>
              <a:gd name="connsiteY0" fmla="*/ 35972 h 8759010"/>
              <a:gd name="connsiteX1" fmla="*/ 5413631 w 5674194"/>
              <a:gd name="connsiteY1" fmla="*/ 1234585 h 8759010"/>
              <a:gd name="connsiteX2" fmla="*/ 256 w 5674194"/>
              <a:gd name="connsiteY2" fmla="*/ 3190780 h 8759010"/>
              <a:gd name="connsiteX3" fmla="*/ 5673981 w 5674194"/>
              <a:gd name="connsiteY3" fmla="*/ 5842599 h 8759010"/>
              <a:gd name="connsiteX4" fmla="*/ 114556 w 5674194"/>
              <a:gd name="connsiteY4" fmla="*/ 8759010 h 8759010"/>
              <a:gd name="connsiteX0" fmla="*/ 2070356 w 5704656"/>
              <a:gd name="connsiteY0" fmla="*/ 35972 h 10553820"/>
              <a:gd name="connsiteX1" fmla="*/ 5413631 w 5704656"/>
              <a:gd name="connsiteY1" fmla="*/ 1234585 h 10553820"/>
              <a:gd name="connsiteX2" fmla="*/ 256 w 5704656"/>
              <a:gd name="connsiteY2" fmla="*/ 3190780 h 10553820"/>
              <a:gd name="connsiteX3" fmla="*/ 5673981 w 5704656"/>
              <a:gd name="connsiteY3" fmla="*/ 5842599 h 10553820"/>
              <a:gd name="connsiteX4" fmla="*/ 2273556 w 5704656"/>
              <a:gd name="connsiteY4" fmla="*/ 10553820 h 10553820"/>
              <a:gd name="connsiteX0" fmla="*/ 2070356 w 5705096"/>
              <a:gd name="connsiteY0" fmla="*/ 35972 h 10573297"/>
              <a:gd name="connsiteX1" fmla="*/ 5413631 w 5705096"/>
              <a:gd name="connsiteY1" fmla="*/ 1234585 h 10573297"/>
              <a:gd name="connsiteX2" fmla="*/ 256 w 5705096"/>
              <a:gd name="connsiteY2" fmla="*/ 3190780 h 10573297"/>
              <a:gd name="connsiteX3" fmla="*/ 5673981 w 5705096"/>
              <a:gd name="connsiteY3" fmla="*/ 5842599 h 10573297"/>
              <a:gd name="connsiteX4" fmla="*/ 2273556 w 5705096"/>
              <a:gd name="connsiteY4" fmla="*/ 10553820 h 10573297"/>
              <a:gd name="connsiteX0" fmla="*/ 2070356 w 5736791"/>
              <a:gd name="connsiteY0" fmla="*/ 35972 h 10499433"/>
              <a:gd name="connsiteX1" fmla="*/ 5413631 w 5736791"/>
              <a:gd name="connsiteY1" fmla="*/ 1234585 h 10499433"/>
              <a:gd name="connsiteX2" fmla="*/ 256 w 5736791"/>
              <a:gd name="connsiteY2" fmla="*/ 3190780 h 10499433"/>
              <a:gd name="connsiteX3" fmla="*/ 5673981 w 5736791"/>
              <a:gd name="connsiteY3" fmla="*/ 5842599 h 10499433"/>
              <a:gd name="connsiteX4" fmla="*/ 2984756 w 5736791"/>
              <a:gd name="connsiteY4" fmla="*/ 10479654 h 10499433"/>
              <a:gd name="connsiteX0" fmla="*/ 2070701 w 5874019"/>
              <a:gd name="connsiteY0" fmla="*/ 35972 h 10504845"/>
              <a:gd name="connsiteX1" fmla="*/ 5413976 w 5874019"/>
              <a:gd name="connsiteY1" fmla="*/ 1234585 h 10504845"/>
              <a:gd name="connsiteX2" fmla="*/ 601 w 5874019"/>
              <a:gd name="connsiteY2" fmla="*/ 3190780 h 10504845"/>
              <a:gd name="connsiteX3" fmla="*/ 5814026 w 5874019"/>
              <a:gd name="connsiteY3" fmla="*/ 6702921 h 10504845"/>
              <a:gd name="connsiteX4" fmla="*/ 2985101 w 5874019"/>
              <a:gd name="connsiteY4" fmla="*/ 10479654 h 10504845"/>
              <a:gd name="connsiteX0" fmla="*/ 2083442 w 5887201"/>
              <a:gd name="connsiteY0" fmla="*/ 6569 h 10473823"/>
              <a:gd name="connsiteX1" fmla="*/ 5426717 w 5887201"/>
              <a:gd name="connsiteY1" fmla="*/ 1205182 h 10473823"/>
              <a:gd name="connsiteX2" fmla="*/ 642 w 5887201"/>
              <a:gd name="connsiteY2" fmla="*/ 4481526 h 10473823"/>
              <a:gd name="connsiteX3" fmla="*/ 5826767 w 5887201"/>
              <a:gd name="connsiteY3" fmla="*/ 6673518 h 10473823"/>
              <a:gd name="connsiteX4" fmla="*/ 2997842 w 5887201"/>
              <a:gd name="connsiteY4" fmla="*/ 10450251 h 10473823"/>
              <a:gd name="connsiteX0" fmla="*/ 2082835 w 5886594"/>
              <a:gd name="connsiteY0" fmla="*/ 2309 h 10469563"/>
              <a:gd name="connsiteX1" fmla="*/ 5730910 w 5886594"/>
              <a:gd name="connsiteY1" fmla="*/ 2298575 h 10469563"/>
              <a:gd name="connsiteX2" fmla="*/ 35 w 5886594"/>
              <a:gd name="connsiteY2" fmla="*/ 4477266 h 10469563"/>
              <a:gd name="connsiteX3" fmla="*/ 5826160 w 5886594"/>
              <a:gd name="connsiteY3" fmla="*/ 6669258 h 10469563"/>
              <a:gd name="connsiteX4" fmla="*/ 2997235 w 5886594"/>
              <a:gd name="connsiteY4" fmla="*/ 10445991 h 10469563"/>
              <a:gd name="connsiteX0" fmla="*/ 2082833 w 5886592"/>
              <a:gd name="connsiteY0" fmla="*/ 4886 h 10472140"/>
              <a:gd name="connsiteX1" fmla="*/ 5730908 w 5886592"/>
              <a:gd name="connsiteY1" fmla="*/ 2301152 h 10472140"/>
              <a:gd name="connsiteX2" fmla="*/ 33 w 5886592"/>
              <a:gd name="connsiteY2" fmla="*/ 4479843 h 10472140"/>
              <a:gd name="connsiteX3" fmla="*/ 5826158 w 5886592"/>
              <a:gd name="connsiteY3" fmla="*/ 6671835 h 10472140"/>
              <a:gd name="connsiteX4" fmla="*/ 2997233 w 5886592"/>
              <a:gd name="connsiteY4" fmla="*/ 10448568 h 10472140"/>
              <a:gd name="connsiteX0" fmla="*/ 2083876 w 5887635"/>
              <a:gd name="connsiteY0" fmla="*/ 4886 h 10472140"/>
              <a:gd name="connsiteX1" fmla="*/ 5731951 w 5887635"/>
              <a:gd name="connsiteY1" fmla="*/ 2301152 h 10472140"/>
              <a:gd name="connsiteX2" fmla="*/ 1076 w 5887635"/>
              <a:gd name="connsiteY2" fmla="*/ 4479843 h 10472140"/>
              <a:gd name="connsiteX3" fmla="*/ 5827201 w 5887635"/>
              <a:gd name="connsiteY3" fmla="*/ 6671835 h 10472140"/>
              <a:gd name="connsiteX4" fmla="*/ 2998276 w 5887635"/>
              <a:gd name="connsiteY4" fmla="*/ 10448568 h 10472140"/>
              <a:gd name="connsiteX0" fmla="*/ 2082998 w 6023865"/>
              <a:gd name="connsiteY0" fmla="*/ 4886 h 10477816"/>
              <a:gd name="connsiteX1" fmla="*/ 5731073 w 6023865"/>
              <a:gd name="connsiteY1" fmla="*/ 2301152 h 10477816"/>
              <a:gd name="connsiteX2" fmla="*/ 198 w 6023865"/>
              <a:gd name="connsiteY2" fmla="*/ 4479843 h 10477816"/>
              <a:gd name="connsiteX3" fmla="*/ 5966023 w 6023865"/>
              <a:gd name="connsiteY3" fmla="*/ 7324493 h 10477816"/>
              <a:gd name="connsiteX4" fmla="*/ 2997398 w 6023865"/>
              <a:gd name="connsiteY4" fmla="*/ 10448568 h 10477816"/>
              <a:gd name="connsiteX0" fmla="*/ 2082998 w 5968580"/>
              <a:gd name="connsiteY0" fmla="*/ 4886 h 10484258"/>
              <a:gd name="connsiteX1" fmla="*/ 5731073 w 5968580"/>
              <a:gd name="connsiteY1" fmla="*/ 2301152 h 10484258"/>
              <a:gd name="connsiteX2" fmla="*/ 198 w 5968580"/>
              <a:gd name="connsiteY2" fmla="*/ 4479843 h 10484258"/>
              <a:gd name="connsiteX3" fmla="*/ 5966023 w 5968580"/>
              <a:gd name="connsiteY3" fmla="*/ 7324493 h 10484258"/>
              <a:gd name="connsiteX4" fmla="*/ 2997398 w 5968580"/>
              <a:gd name="connsiteY4" fmla="*/ 10448568 h 10484258"/>
              <a:gd name="connsiteX0" fmla="*/ 2082998 w 5968580"/>
              <a:gd name="connsiteY0" fmla="*/ 4886 h 10484258"/>
              <a:gd name="connsiteX1" fmla="*/ 5731073 w 5968580"/>
              <a:gd name="connsiteY1" fmla="*/ 2301152 h 10484258"/>
              <a:gd name="connsiteX2" fmla="*/ 198 w 5968580"/>
              <a:gd name="connsiteY2" fmla="*/ 4479843 h 10484258"/>
              <a:gd name="connsiteX3" fmla="*/ 5966023 w 5968580"/>
              <a:gd name="connsiteY3" fmla="*/ 7324493 h 10484258"/>
              <a:gd name="connsiteX4" fmla="*/ 2997398 w 5968580"/>
              <a:gd name="connsiteY4" fmla="*/ 10448568 h 10484258"/>
              <a:gd name="connsiteX0" fmla="*/ 2082998 w 5968580"/>
              <a:gd name="connsiteY0" fmla="*/ 0 h 10479372"/>
              <a:gd name="connsiteX1" fmla="*/ 5731073 w 5968580"/>
              <a:gd name="connsiteY1" fmla="*/ 2296266 h 10479372"/>
              <a:gd name="connsiteX2" fmla="*/ 198 w 5968580"/>
              <a:gd name="connsiteY2" fmla="*/ 4474957 h 10479372"/>
              <a:gd name="connsiteX3" fmla="*/ 5966023 w 5968580"/>
              <a:gd name="connsiteY3" fmla="*/ 7319607 h 10479372"/>
              <a:gd name="connsiteX4" fmla="*/ 2997398 w 5968580"/>
              <a:gd name="connsiteY4" fmla="*/ 10443682 h 10479372"/>
              <a:gd name="connsiteX0" fmla="*/ 2082998 w 5966028"/>
              <a:gd name="connsiteY0" fmla="*/ 0 h 10479372"/>
              <a:gd name="connsiteX1" fmla="*/ 5731073 w 5966028"/>
              <a:gd name="connsiteY1" fmla="*/ 2296266 h 10479372"/>
              <a:gd name="connsiteX2" fmla="*/ 198 w 5966028"/>
              <a:gd name="connsiteY2" fmla="*/ 4474957 h 10479372"/>
              <a:gd name="connsiteX3" fmla="*/ 5966023 w 5966028"/>
              <a:gd name="connsiteY3" fmla="*/ 7319607 h 10479372"/>
              <a:gd name="connsiteX4" fmla="*/ 2997398 w 5966028"/>
              <a:gd name="connsiteY4" fmla="*/ 10443682 h 10479372"/>
              <a:gd name="connsiteX0" fmla="*/ 2082958 w 5940588"/>
              <a:gd name="connsiteY0" fmla="*/ 0 h 10487760"/>
              <a:gd name="connsiteX1" fmla="*/ 5731033 w 5940588"/>
              <a:gd name="connsiteY1" fmla="*/ 2296266 h 10487760"/>
              <a:gd name="connsiteX2" fmla="*/ 158 w 5940588"/>
              <a:gd name="connsiteY2" fmla="*/ 4474957 h 10487760"/>
              <a:gd name="connsiteX3" fmla="*/ 5940583 w 5940588"/>
              <a:gd name="connsiteY3" fmla="*/ 7749768 h 10487760"/>
              <a:gd name="connsiteX4" fmla="*/ 2997358 w 5940588"/>
              <a:gd name="connsiteY4" fmla="*/ 10443682 h 10487760"/>
              <a:gd name="connsiteX0" fmla="*/ 2083266 w 5940896"/>
              <a:gd name="connsiteY0" fmla="*/ 0 h 10487760"/>
              <a:gd name="connsiteX1" fmla="*/ 5731341 w 5940896"/>
              <a:gd name="connsiteY1" fmla="*/ 2296266 h 10487760"/>
              <a:gd name="connsiteX2" fmla="*/ 466 w 5940896"/>
              <a:gd name="connsiteY2" fmla="*/ 4474957 h 10487760"/>
              <a:gd name="connsiteX3" fmla="*/ 5940891 w 5940896"/>
              <a:gd name="connsiteY3" fmla="*/ 7749768 h 10487760"/>
              <a:gd name="connsiteX4" fmla="*/ 2997666 w 5940896"/>
              <a:gd name="connsiteY4" fmla="*/ 10443682 h 10487760"/>
              <a:gd name="connsiteX0" fmla="*/ 2083266 w 6049435"/>
              <a:gd name="connsiteY0" fmla="*/ 0 h 10390591"/>
              <a:gd name="connsiteX1" fmla="*/ 5731341 w 6049435"/>
              <a:gd name="connsiteY1" fmla="*/ 2296266 h 10390591"/>
              <a:gd name="connsiteX2" fmla="*/ 466 w 6049435"/>
              <a:gd name="connsiteY2" fmla="*/ 4474957 h 10390591"/>
              <a:gd name="connsiteX3" fmla="*/ 5940891 w 6049435"/>
              <a:gd name="connsiteY3" fmla="*/ 7749768 h 10390591"/>
              <a:gd name="connsiteX4" fmla="*/ 3740616 w 6049435"/>
              <a:gd name="connsiteY4" fmla="*/ 10354683 h 10390591"/>
              <a:gd name="connsiteX0" fmla="*/ 2083266 w 6114079"/>
              <a:gd name="connsiteY0" fmla="*/ 0 h 10354683"/>
              <a:gd name="connsiteX1" fmla="*/ 5731341 w 6114079"/>
              <a:gd name="connsiteY1" fmla="*/ 2296266 h 10354683"/>
              <a:gd name="connsiteX2" fmla="*/ 466 w 6114079"/>
              <a:gd name="connsiteY2" fmla="*/ 4474957 h 10354683"/>
              <a:gd name="connsiteX3" fmla="*/ 5940891 w 6114079"/>
              <a:gd name="connsiteY3" fmla="*/ 7749768 h 10354683"/>
              <a:gd name="connsiteX4" fmla="*/ 3740616 w 6114079"/>
              <a:gd name="connsiteY4" fmla="*/ 10354683 h 10354683"/>
              <a:gd name="connsiteX0" fmla="*/ 2083266 w 5974840"/>
              <a:gd name="connsiteY0" fmla="*/ 0 h 10354683"/>
              <a:gd name="connsiteX1" fmla="*/ 5731341 w 5974840"/>
              <a:gd name="connsiteY1" fmla="*/ 2296266 h 10354683"/>
              <a:gd name="connsiteX2" fmla="*/ 466 w 5974840"/>
              <a:gd name="connsiteY2" fmla="*/ 4474957 h 10354683"/>
              <a:gd name="connsiteX3" fmla="*/ 5940891 w 5974840"/>
              <a:gd name="connsiteY3" fmla="*/ 7749768 h 10354683"/>
              <a:gd name="connsiteX4" fmla="*/ 3740616 w 5974840"/>
              <a:gd name="connsiteY4" fmla="*/ 10354683 h 10354683"/>
              <a:gd name="connsiteX0" fmla="*/ 2083266 w 5942277"/>
              <a:gd name="connsiteY0" fmla="*/ 0 h 10354683"/>
              <a:gd name="connsiteX1" fmla="*/ 5731341 w 5942277"/>
              <a:gd name="connsiteY1" fmla="*/ 2296266 h 10354683"/>
              <a:gd name="connsiteX2" fmla="*/ 466 w 5942277"/>
              <a:gd name="connsiteY2" fmla="*/ 4474957 h 10354683"/>
              <a:gd name="connsiteX3" fmla="*/ 5940891 w 5942277"/>
              <a:gd name="connsiteY3" fmla="*/ 7749768 h 10354683"/>
              <a:gd name="connsiteX4" fmla="*/ 3740616 w 5942277"/>
              <a:gd name="connsiteY4" fmla="*/ 10354683 h 10354683"/>
              <a:gd name="connsiteX0" fmla="*/ 2083266 w 5946439"/>
              <a:gd name="connsiteY0" fmla="*/ 0 h 10354683"/>
              <a:gd name="connsiteX1" fmla="*/ 5731341 w 5946439"/>
              <a:gd name="connsiteY1" fmla="*/ 2296266 h 10354683"/>
              <a:gd name="connsiteX2" fmla="*/ 466 w 5946439"/>
              <a:gd name="connsiteY2" fmla="*/ 4474957 h 10354683"/>
              <a:gd name="connsiteX3" fmla="*/ 5940891 w 5946439"/>
              <a:gd name="connsiteY3" fmla="*/ 7749768 h 10354683"/>
              <a:gd name="connsiteX4" fmla="*/ 3740616 w 5946439"/>
              <a:gd name="connsiteY4" fmla="*/ 10354683 h 10354683"/>
              <a:gd name="connsiteX0" fmla="*/ 2083266 w 5942277"/>
              <a:gd name="connsiteY0" fmla="*/ 0 h 10354683"/>
              <a:gd name="connsiteX1" fmla="*/ 5731341 w 5942277"/>
              <a:gd name="connsiteY1" fmla="*/ 2296266 h 10354683"/>
              <a:gd name="connsiteX2" fmla="*/ 466 w 5942277"/>
              <a:gd name="connsiteY2" fmla="*/ 4474957 h 10354683"/>
              <a:gd name="connsiteX3" fmla="*/ 5940891 w 5942277"/>
              <a:gd name="connsiteY3" fmla="*/ 7749768 h 10354683"/>
              <a:gd name="connsiteX4" fmla="*/ 3740616 w 5942277"/>
              <a:gd name="connsiteY4" fmla="*/ 10354683 h 10354683"/>
              <a:gd name="connsiteX0" fmla="*/ 2083266 w 5941153"/>
              <a:gd name="connsiteY0" fmla="*/ 0 h 10354683"/>
              <a:gd name="connsiteX1" fmla="*/ 5731341 w 5941153"/>
              <a:gd name="connsiteY1" fmla="*/ 2296266 h 10354683"/>
              <a:gd name="connsiteX2" fmla="*/ 466 w 5941153"/>
              <a:gd name="connsiteY2" fmla="*/ 4474957 h 10354683"/>
              <a:gd name="connsiteX3" fmla="*/ 5940891 w 5941153"/>
              <a:gd name="connsiteY3" fmla="*/ 7749768 h 10354683"/>
              <a:gd name="connsiteX4" fmla="*/ 3740616 w 5941153"/>
              <a:gd name="connsiteY4" fmla="*/ 10354683 h 10354683"/>
              <a:gd name="connsiteX0" fmla="*/ 2083266 w 5941153"/>
              <a:gd name="connsiteY0" fmla="*/ 0 h 10354683"/>
              <a:gd name="connsiteX1" fmla="*/ 5731341 w 5941153"/>
              <a:gd name="connsiteY1" fmla="*/ 2296266 h 10354683"/>
              <a:gd name="connsiteX2" fmla="*/ 466 w 5941153"/>
              <a:gd name="connsiteY2" fmla="*/ 4474957 h 10354683"/>
              <a:gd name="connsiteX3" fmla="*/ 5940891 w 5941153"/>
              <a:gd name="connsiteY3" fmla="*/ 7749768 h 10354683"/>
              <a:gd name="connsiteX4" fmla="*/ 3740616 w 5941153"/>
              <a:gd name="connsiteY4" fmla="*/ 10354683 h 10354683"/>
              <a:gd name="connsiteX0" fmla="*/ 2083266 w 5940966"/>
              <a:gd name="connsiteY0" fmla="*/ 0 h 10354683"/>
              <a:gd name="connsiteX1" fmla="*/ 5731341 w 5940966"/>
              <a:gd name="connsiteY1" fmla="*/ 2296266 h 10354683"/>
              <a:gd name="connsiteX2" fmla="*/ 466 w 5940966"/>
              <a:gd name="connsiteY2" fmla="*/ 4474957 h 10354683"/>
              <a:gd name="connsiteX3" fmla="*/ 5940891 w 5940966"/>
              <a:gd name="connsiteY3" fmla="*/ 7749768 h 10354683"/>
              <a:gd name="connsiteX4" fmla="*/ 3740616 w 5940966"/>
              <a:gd name="connsiteY4" fmla="*/ 10354683 h 1035468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940966" h="10354683">
                <a:moveTo>
                  <a:pt x="2083266" y="0"/>
                </a:moveTo>
                <a:cubicBezTo>
                  <a:pt x="3337391" y="447351"/>
                  <a:pt x="5710174" y="645619"/>
                  <a:pt x="5731341" y="2296266"/>
                </a:cubicBezTo>
                <a:cubicBezTo>
                  <a:pt x="5752508" y="3946913"/>
                  <a:pt x="-59859" y="2913381"/>
                  <a:pt x="466" y="4474957"/>
                </a:cubicBezTo>
                <a:cubicBezTo>
                  <a:pt x="60791" y="6036533"/>
                  <a:pt x="5965233" y="6680815"/>
                  <a:pt x="5940891" y="7749768"/>
                </a:cubicBezTo>
                <a:cubicBezTo>
                  <a:pt x="5916549" y="8818721"/>
                  <a:pt x="5429716" y="10144673"/>
                  <a:pt x="3740616" y="10354683"/>
                </a:cubicBezTo>
              </a:path>
            </a:pathLst>
          </a:custGeom>
          <a:noFill/>
          <a:ln w="76200">
            <a:solidFill>
              <a:srgbClr val="DA6AF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8" name="Rectangle 47">
            <a:extLst>
              <a:ext uri="{FF2B5EF4-FFF2-40B4-BE49-F238E27FC236}">
                <a16:creationId xmlns:a16="http://schemas.microsoft.com/office/drawing/2014/main" id="{B2106A24-FEEA-85E6-257F-0BC7A260628D}"/>
              </a:ext>
            </a:extLst>
          </p:cNvPr>
          <p:cNvSpPr/>
          <p:nvPr/>
        </p:nvSpPr>
        <p:spPr>
          <a:xfrm>
            <a:off x="17711870" y="19117010"/>
            <a:ext cx="3973980" cy="2447590"/>
          </a:xfrm>
          <a:prstGeom prst="rect">
            <a:avLst/>
          </a:prstGeom>
          <a:solidFill>
            <a:schemeClr val="bg1">
              <a:alpha val="74902"/>
            </a:schemeClr>
          </a:solidFill>
          <a:ln w="38100">
            <a:solidFill>
              <a:srgbClr val="DA6A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10000"/>
              </a:lnSpc>
            </a:pPr>
            <a:r>
              <a:rPr lang="en-US" sz="2400" dirty="0">
                <a:solidFill>
                  <a:schemeClr val="tx1"/>
                </a:solidFill>
              </a:rPr>
              <a:t>Revise explanation and prediction made about anchoring phenomenon using understanding of mixtures and solutions.</a:t>
            </a:r>
          </a:p>
        </p:txBody>
      </p:sp>
      <p:sp>
        <p:nvSpPr>
          <p:cNvPr id="57" name="Rectangle 56">
            <a:extLst>
              <a:ext uri="{FF2B5EF4-FFF2-40B4-BE49-F238E27FC236}">
                <a16:creationId xmlns:a16="http://schemas.microsoft.com/office/drawing/2014/main" id="{605D28B1-8C6B-4131-D2AE-481BC82EB4A8}"/>
              </a:ext>
            </a:extLst>
          </p:cNvPr>
          <p:cNvSpPr/>
          <p:nvPr/>
        </p:nvSpPr>
        <p:spPr>
          <a:xfrm>
            <a:off x="20424550" y="12972626"/>
            <a:ext cx="3519990" cy="1977633"/>
          </a:xfrm>
          <a:prstGeom prst="rect">
            <a:avLst/>
          </a:prstGeom>
          <a:solidFill>
            <a:schemeClr val="bg1">
              <a:alpha val="74902"/>
            </a:schemeClr>
          </a:solidFill>
          <a:ln w="38100">
            <a:solidFill>
              <a:srgbClr val="DA6A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10000"/>
              </a:lnSpc>
            </a:pPr>
            <a:r>
              <a:rPr lang="en-US" sz="2400" dirty="0">
                <a:solidFill>
                  <a:schemeClr val="tx1"/>
                </a:solidFill>
              </a:rPr>
              <a:t>Characterize weights of substances and mixtures during physical change. </a:t>
            </a:r>
          </a:p>
        </p:txBody>
      </p:sp>
      <p:sp>
        <p:nvSpPr>
          <p:cNvPr id="59" name="Rectangle 58">
            <a:extLst>
              <a:ext uri="{FF2B5EF4-FFF2-40B4-BE49-F238E27FC236}">
                <a16:creationId xmlns:a16="http://schemas.microsoft.com/office/drawing/2014/main" id="{37FDCFB9-744B-AAAD-A94B-7BF7928350C9}"/>
              </a:ext>
            </a:extLst>
          </p:cNvPr>
          <p:cNvSpPr/>
          <p:nvPr/>
        </p:nvSpPr>
        <p:spPr>
          <a:xfrm>
            <a:off x="16809907" y="10932861"/>
            <a:ext cx="2968274" cy="2173538"/>
          </a:xfrm>
          <a:prstGeom prst="rect">
            <a:avLst/>
          </a:prstGeom>
          <a:solidFill>
            <a:schemeClr val="bg1">
              <a:alpha val="74902"/>
            </a:schemeClr>
          </a:solidFill>
          <a:ln w="38100">
            <a:solidFill>
              <a:srgbClr val="DA6A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10000"/>
              </a:lnSpc>
            </a:pPr>
            <a:r>
              <a:rPr lang="en-US" sz="2400" dirty="0">
                <a:solidFill>
                  <a:schemeClr val="tx1"/>
                </a:solidFill>
              </a:rPr>
              <a:t>Predict and observe how different colors move when added to milk as evidence of a mixture.</a:t>
            </a:r>
          </a:p>
        </p:txBody>
      </p:sp>
      <p:sp>
        <p:nvSpPr>
          <p:cNvPr id="2" name="TextBox 1">
            <a:extLst>
              <a:ext uri="{FF2B5EF4-FFF2-40B4-BE49-F238E27FC236}">
                <a16:creationId xmlns:a16="http://schemas.microsoft.com/office/drawing/2014/main" id="{68646B17-44D4-2E7D-3917-522C6BCE832A}"/>
              </a:ext>
            </a:extLst>
          </p:cNvPr>
          <p:cNvSpPr txBox="1"/>
          <p:nvPr/>
        </p:nvSpPr>
        <p:spPr>
          <a:xfrm>
            <a:off x="16835632" y="4630459"/>
            <a:ext cx="6139557" cy="338554"/>
          </a:xfrm>
          <a:prstGeom prst="rect">
            <a:avLst/>
          </a:prstGeom>
          <a:noFill/>
        </p:spPr>
        <p:txBody>
          <a:bodyPr wrap="square" rtlCol="0">
            <a:spAutoFit/>
          </a:bodyPr>
          <a:lstStyle/>
          <a:p>
            <a:r>
              <a:rPr lang="en-US" sz="1600" dirty="0"/>
              <a:t>Image Source: </a:t>
            </a:r>
            <a:r>
              <a:rPr lang="en-US" sz="1600" dirty="0">
                <a:hlinkClick r:id="rId3"/>
              </a:rPr>
              <a:t>Bread Irish Soda Loaf - Free photo on Pixabay - Pixabay</a:t>
            </a:r>
            <a:endParaRPr lang="en-US" sz="1600" dirty="0"/>
          </a:p>
        </p:txBody>
      </p:sp>
      <p:sp>
        <p:nvSpPr>
          <p:cNvPr id="6" name="AutoShape 2" descr="closeup of a round loaf of soda bread on a wire rack">
            <a:extLst>
              <a:ext uri="{FF2B5EF4-FFF2-40B4-BE49-F238E27FC236}">
                <a16:creationId xmlns:a16="http://schemas.microsoft.com/office/drawing/2014/main" id="{920D316F-0A16-B7BA-A177-EABE0C9662D1}"/>
              </a:ext>
            </a:extLst>
          </p:cNvPr>
          <p:cNvSpPr>
            <a:spLocks noChangeAspect="1" noChangeArrowheads="1"/>
          </p:cNvSpPr>
          <p:nvPr/>
        </p:nvSpPr>
        <p:spPr bwMode="auto">
          <a:xfrm>
            <a:off x="16306800" y="108204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7" name="AutoShape 4" descr="closeup of a round loaf of soda bread on a wire rack">
            <a:extLst>
              <a:ext uri="{FF2B5EF4-FFF2-40B4-BE49-F238E27FC236}">
                <a16:creationId xmlns:a16="http://schemas.microsoft.com/office/drawing/2014/main" id="{F211746C-4D03-AFFB-EB65-82AE659B8A2D}"/>
              </a:ext>
            </a:extLst>
          </p:cNvPr>
          <p:cNvSpPr>
            <a:spLocks noChangeAspect="1" noChangeArrowheads="1"/>
          </p:cNvSpPr>
          <p:nvPr/>
        </p:nvSpPr>
        <p:spPr bwMode="auto">
          <a:xfrm>
            <a:off x="14762181" y="2900804"/>
            <a:ext cx="2808122" cy="2808122"/>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8" name="AutoShape 6" descr="closeup of a round loaf of soda bread on a wire rack">
            <a:extLst>
              <a:ext uri="{FF2B5EF4-FFF2-40B4-BE49-F238E27FC236}">
                <a16:creationId xmlns:a16="http://schemas.microsoft.com/office/drawing/2014/main" id="{F26E08D2-1AB0-873D-BED7-26019D6170BC}"/>
              </a:ext>
            </a:extLst>
          </p:cNvPr>
          <p:cNvSpPr>
            <a:spLocks noChangeAspect="1" noChangeArrowheads="1"/>
          </p:cNvSpPr>
          <p:nvPr/>
        </p:nvSpPr>
        <p:spPr bwMode="auto">
          <a:xfrm>
            <a:off x="16459200" y="109728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0" name="Rectangle 9">
            <a:extLst>
              <a:ext uri="{FF2B5EF4-FFF2-40B4-BE49-F238E27FC236}">
                <a16:creationId xmlns:a16="http://schemas.microsoft.com/office/drawing/2014/main" id="{44C35DA9-322B-BE81-9D20-BD98B5194035}"/>
              </a:ext>
            </a:extLst>
          </p:cNvPr>
          <p:cNvSpPr/>
          <p:nvPr/>
        </p:nvSpPr>
        <p:spPr>
          <a:xfrm>
            <a:off x="5599096" y="11978558"/>
            <a:ext cx="2968274" cy="2328863"/>
          </a:xfrm>
          <a:prstGeom prst="rect">
            <a:avLst/>
          </a:prstGeom>
          <a:solidFill>
            <a:schemeClr val="bg1">
              <a:alpha val="74902"/>
            </a:schemeClr>
          </a:solidFill>
          <a:ln w="38100">
            <a:solidFill>
              <a:srgbClr val="DA6A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10000"/>
              </a:lnSpc>
            </a:pPr>
            <a:r>
              <a:rPr lang="en-US" sz="2400" dirty="0">
                <a:solidFill>
                  <a:schemeClr val="tx1"/>
                </a:solidFill>
              </a:rPr>
              <a:t>Carry out an investigation that shows how one can form a cloud in the mouth.</a:t>
            </a:r>
          </a:p>
        </p:txBody>
      </p:sp>
      <p:sp>
        <p:nvSpPr>
          <p:cNvPr id="11" name="Rectangle 10">
            <a:extLst>
              <a:ext uri="{FF2B5EF4-FFF2-40B4-BE49-F238E27FC236}">
                <a16:creationId xmlns:a16="http://schemas.microsoft.com/office/drawing/2014/main" id="{8692578A-B555-7F86-6B20-27286B6C5580}"/>
              </a:ext>
            </a:extLst>
          </p:cNvPr>
          <p:cNvSpPr/>
          <p:nvPr/>
        </p:nvSpPr>
        <p:spPr>
          <a:xfrm>
            <a:off x="4255927" y="17173878"/>
            <a:ext cx="3973980" cy="1932872"/>
          </a:xfrm>
          <a:prstGeom prst="rect">
            <a:avLst/>
          </a:prstGeom>
          <a:solidFill>
            <a:schemeClr val="bg1">
              <a:alpha val="74902"/>
            </a:schemeClr>
          </a:solidFill>
          <a:ln w="38100">
            <a:solidFill>
              <a:srgbClr val="DA6A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10000"/>
              </a:lnSpc>
            </a:pPr>
            <a:r>
              <a:rPr lang="en-US" sz="2400" dirty="0">
                <a:solidFill>
                  <a:schemeClr val="tx1"/>
                </a:solidFill>
              </a:rPr>
              <a:t>Develop and use a model to show arrangement of particles in different states of matter.</a:t>
            </a:r>
          </a:p>
        </p:txBody>
      </p:sp>
      <p:sp>
        <p:nvSpPr>
          <p:cNvPr id="13" name="Rectangle 12">
            <a:extLst>
              <a:ext uri="{FF2B5EF4-FFF2-40B4-BE49-F238E27FC236}">
                <a16:creationId xmlns:a16="http://schemas.microsoft.com/office/drawing/2014/main" id="{C51BB6CE-58FB-5212-AA73-E889EBCD73F3}"/>
              </a:ext>
            </a:extLst>
          </p:cNvPr>
          <p:cNvSpPr/>
          <p:nvPr/>
        </p:nvSpPr>
        <p:spPr>
          <a:xfrm>
            <a:off x="20334062" y="16465961"/>
            <a:ext cx="3477360" cy="1977633"/>
          </a:xfrm>
          <a:prstGeom prst="rect">
            <a:avLst/>
          </a:prstGeom>
          <a:solidFill>
            <a:schemeClr val="bg1">
              <a:alpha val="74902"/>
            </a:schemeClr>
          </a:solidFill>
          <a:ln w="38100">
            <a:solidFill>
              <a:srgbClr val="DA6A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10000"/>
              </a:lnSpc>
            </a:pPr>
            <a:r>
              <a:rPr lang="en-US" sz="2400" dirty="0">
                <a:solidFill>
                  <a:schemeClr val="tx1"/>
                </a:solidFill>
              </a:rPr>
              <a:t>Investigate reversible physical changes using mixtures and solutions.</a:t>
            </a:r>
          </a:p>
        </p:txBody>
      </p:sp>
      <p:sp>
        <p:nvSpPr>
          <p:cNvPr id="5" name="Freeform: Shape 4">
            <a:extLst>
              <a:ext uri="{FF2B5EF4-FFF2-40B4-BE49-F238E27FC236}">
                <a16:creationId xmlns:a16="http://schemas.microsoft.com/office/drawing/2014/main" id="{18B9A4F8-1C1A-0D80-F5D4-3FCF5B4479CE}"/>
              </a:ext>
            </a:extLst>
          </p:cNvPr>
          <p:cNvSpPr/>
          <p:nvPr/>
        </p:nvSpPr>
        <p:spPr>
          <a:xfrm>
            <a:off x="25614725" y="11651012"/>
            <a:ext cx="5940966" cy="8865585"/>
          </a:xfrm>
          <a:custGeom>
            <a:avLst/>
            <a:gdLst>
              <a:gd name="connsiteX0" fmla="*/ 0 w 1771650"/>
              <a:gd name="connsiteY0" fmla="*/ 0 h 9458325"/>
              <a:gd name="connsiteX1" fmla="*/ 1485900 w 1771650"/>
              <a:gd name="connsiteY1" fmla="*/ 971550 h 9458325"/>
              <a:gd name="connsiteX2" fmla="*/ 114300 w 1771650"/>
              <a:gd name="connsiteY2" fmla="*/ 2686050 h 9458325"/>
              <a:gd name="connsiteX3" fmla="*/ 1685925 w 1771650"/>
              <a:gd name="connsiteY3" fmla="*/ 4714875 h 9458325"/>
              <a:gd name="connsiteX4" fmla="*/ 114300 w 1771650"/>
              <a:gd name="connsiteY4" fmla="*/ 7000875 h 9458325"/>
              <a:gd name="connsiteX5" fmla="*/ 1571625 w 1771650"/>
              <a:gd name="connsiteY5" fmla="*/ 9201150 h 9458325"/>
              <a:gd name="connsiteX6" fmla="*/ 1685925 w 1771650"/>
              <a:gd name="connsiteY6" fmla="*/ 9372600 h 9458325"/>
              <a:gd name="connsiteX7" fmla="*/ 1771650 w 1771650"/>
              <a:gd name="connsiteY7" fmla="*/ 9458325 h 9458325"/>
              <a:gd name="connsiteX0" fmla="*/ 0 w 2200408"/>
              <a:gd name="connsiteY0" fmla="*/ 0 h 9458325"/>
              <a:gd name="connsiteX1" fmla="*/ 2200275 w 2200408"/>
              <a:gd name="connsiteY1" fmla="*/ 1085850 h 9458325"/>
              <a:gd name="connsiteX2" fmla="*/ 114300 w 2200408"/>
              <a:gd name="connsiteY2" fmla="*/ 2686050 h 9458325"/>
              <a:gd name="connsiteX3" fmla="*/ 1685925 w 2200408"/>
              <a:gd name="connsiteY3" fmla="*/ 4714875 h 9458325"/>
              <a:gd name="connsiteX4" fmla="*/ 114300 w 2200408"/>
              <a:gd name="connsiteY4" fmla="*/ 7000875 h 9458325"/>
              <a:gd name="connsiteX5" fmla="*/ 1571625 w 2200408"/>
              <a:gd name="connsiteY5" fmla="*/ 9201150 h 9458325"/>
              <a:gd name="connsiteX6" fmla="*/ 1685925 w 2200408"/>
              <a:gd name="connsiteY6" fmla="*/ 9372600 h 9458325"/>
              <a:gd name="connsiteX7" fmla="*/ 1771650 w 2200408"/>
              <a:gd name="connsiteY7" fmla="*/ 9458325 h 9458325"/>
              <a:gd name="connsiteX0" fmla="*/ 60365 w 2089241"/>
              <a:gd name="connsiteY0" fmla="*/ 0 h 10001250"/>
              <a:gd name="connsiteX1" fmla="*/ 2089190 w 2089241"/>
              <a:gd name="connsiteY1" fmla="*/ 1628775 h 10001250"/>
              <a:gd name="connsiteX2" fmla="*/ 3215 w 2089241"/>
              <a:gd name="connsiteY2" fmla="*/ 3228975 h 10001250"/>
              <a:gd name="connsiteX3" fmla="*/ 1574840 w 2089241"/>
              <a:gd name="connsiteY3" fmla="*/ 5257800 h 10001250"/>
              <a:gd name="connsiteX4" fmla="*/ 3215 w 2089241"/>
              <a:gd name="connsiteY4" fmla="*/ 7543800 h 10001250"/>
              <a:gd name="connsiteX5" fmla="*/ 1460540 w 2089241"/>
              <a:gd name="connsiteY5" fmla="*/ 9744075 h 10001250"/>
              <a:gd name="connsiteX6" fmla="*/ 1574840 w 2089241"/>
              <a:gd name="connsiteY6" fmla="*/ 9915525 h 10001250"/>
              <a:gd name="connsiteX7" fmla="*/ 1660565 w 2089241"/>
              <a:gd name="connsiteY7" fmla="*/ 10001250 h 10001250"/>
              <a:gd name="connsiteX0" fmla="*/ 61313 w 2117108"/>
              <a:gd name="connsiteY0" fmla="*/ 0 h 10001250"/>
              <a:gd name="connsiteX1" fmla="*/ 2090138 w 2117108"/>
              <a:gd name="connsiteY1" fmla="*/ 1628775 h 10001250"/>
              <a:gd name="connsiteX2" fmla="*/ 1147163 w 2117108"/>
              <a:gd name="connsiteY2" fmla="*/ 2371725 h 10001250"/>
              <a:gd name="connsiteX3" fmla="*/ 4163 w 2117108"/>
              <a:gd name="connsiteY3" fmla="*/ 3228975 h 10001250"/>
              <a:gd name="connsiteX4" fmla="*/ 1575788 w 2117108"/>
              <a:gd name="connsiteY4" fmla="*/ 5257800 h 10001250"/>
              <a:gd name="connsiteX5" fmla="*/ 4163 w 2117108"/>
              <a:gd name="connsiteY5" fmla="*/ 7543800 h 10001250"/>
              <a:gd name="connsiteX6" fmla="*/ 1461488 w 2117108"/>
              <a:gd name="connsiteY6" fmla="*/ 9744075 h 10001250"/>
              <a:gd name="connsiteX7" fmla="*/ 1575788 w 2117108"/>
              <a:gd name="connsiteY7" fmla="*/ 9915525 h 10001250"/>
              <a:gd name="connsiteX8" fmla="*/ 1661513 w 2117108"/>
              <a:gd name="connsiteY8" fmla="*/ 10001250 h 10001250"/>
              <a:gd name="connsiteX0" fmla="*/ 60365 w 2089241"/>
              <a:gd name="connsiteY0" fmla="*/ 0 h 10001250"/>
              <a:gd name="connsiteX1" fmla="*/ 2089190 w 2089241"/>
              <a:gd name="connsiteY1" fmla="*/ 1628775 h 10001250"/>
              <a:gd name="connsiteX2" fmla="*/ 3215 w 2089241"/>
              <a:gd name="connsiteY2" fmla="*/ 3228975 h 10001250"/>
              <a:gd name="connsiteX3" fmla="*/ 1574840 w 2089241"/>
              <a:gd name="connsiteY3" fmla="*/ 5257800 h 10001250"/>
              <a:gd name="connsiteX4" fmla="*/ 3215 w 2089241"/>
              <a:gd name="connsiteY4" fmla="*/ 7543800 h 10001250"/>
              <a:gd name="connsiteX5" fmla="*/ 1460540 w 2089241"/>
              <a:gd name="connsiteY5" fmla="*/ 9744075 h 10001250"/>
              <a:gd name="connsiteX6" fmla="*/ 1574840 w 2089241"/>
              <a:gd name="connsiteY6" fmla="*/ 9915525 h 10001250"/>
              <a:gd name="connsiteX7" fmla="*/ 1660565 w 2089241"/>
              <a:gd name="connsiteY7" fmla="*/ 10001250 h 10001250"/>
              <a:gd name="connsiteX0" fmla="*/ 60365 w 2089241"/>
              <a:gd name="connsiteY0" fmla="*/ 0 h 10006898"/>
              <a:gd name="connsiteX1" fmla="*/ 2089190 w 2089241"/>
              <a:gd name="connsiteY1" fmla="*/ 1628775 h 10006898"/>
              <a:gd name="connsiteX2" fmla="*/ 3215 w 2089241"/>
              <a:gd name="connsiteY2" fmla="*/ 3228975 h 10006898"/>
              <a:gd name="connsiteX3" fmla="*/ 1574840 w 2089241"/>
              <a:gd name="connsiteY3" fmla="*/ 5257800 h 10006898"/>
              <a:gd name="connsiteX4" fmla="*/ 3215 w 2089241"/>
              <a:gd name="connsiteY4" fmla="*/ 7543800 h 10006898"/>
              <a:gd name="connsiteX5" fmla="*/ 1460540 w 2089241"/>
              <a:gd name="connsiteY5" fmla="*/ 9744075 h 10006898"/>
              <a:gd name="connsiteX6" fmla="*/ 1660565 w 2089241"/>
              <a:gd name="connsiteY6" fmla="*/ 10001250 h 10006898"/>
              <a:gd name="connsiteX0" fmla="*/ 60365 w 2089241"/>
              <a:gd name="connsiteY0" fmla="*/ 0 h 9744075"/>
              <a:gd name="connsiteX1" fmla="*/ 2089190 w 2089241"/>
              <a:gd name="connsiteY1" fmla="*/ 1628775 h 9744075"/>
              <a:gd name="connsiteX2" fmla="*/ 3215 w 2089241"/>
              <a:gd name="connsiteY2" fmla="*/ 3228975 h 9744075"/>
              <a:gd name="connsiteX3" fmla="*/ 1574840 w 2089241"/>
              <a:gd name="connsiteY3" fmla="*/ 5257800 h 9744075"/>
              <a:gd name="connsiteX4" fmla="*/ 3215 w 2089241"/>
              <a:gd name="connsiteY4" fmla="*/ 7543800 h 9744075"/>
              <a:gd name="connsiteX5" fmla="*/ 1460540 w 2089241"/>
              <a:gd name="connsiteY5" fmla="*/ 9744075 h 9744075"/>
              <a:gd name="connsiteX0" fmla="*/ 95659 w 3591334"/>
              <a:gd name="connsiteY0" fmla="*/ 0 h 9847907"/>
              <a:gd name="connsiteX1" fmla="*/ 2124484 w 3591334"/>
              <a:gd name="connsiteY1" fmla="*/ 1628775 h 9847907"/>
              <a:gd name="connsiteX2" fmla="*/ 38509 w 3591334"/>
              <a:gd name="connsiteY2" fmla="*/ 3228975 h 9847907"/>
              <a:gd name="connsiteX3" fmla="*/ 1610134 w 3591334"/>
              <a:gd name="connsiteY3" fmla="*/ 5257800 h 9847907"/>
              <a:gd name="connsiteX4" fmla="*/ 38509 w 3591334"/>
              <a:gd name="connsiteY4" fmla="*/ 7543800 h 9847907"/>
              <a:gd name="connsiteX5" fmla="*/ 3591334 w 3591334"/>
              <a:gd name="connsiteY5" fmla="*/ 9847907 h 9847907"/>
              <a:gd name="connsiteX0" fmla="*/ 1870440 w 5366115"/>
              <a:gd name="connsiteY0" fmla="*/ 0 h 9847907"/>
              <a:gd name="connsiteX1" fmla="*/ 3899265 w 5366115"/>
              <a:gd name="connsiteY1" fmla="*/ 1628775 h 9847907"/>
              <a:gd name="connsiteX2" fmla="*/ 1813290 w 5366115"/>
              <a:gd name="connsiteY2" fmla="*/ 3228975 h 9847907"/>
              <a:gd name="connsiteX3" fmla="*/ 3384915 w 5366115"/>
              <a:gd name="connsiteY3" fmla="*/ 5257800 h 9847907"/>
              <a:gd name="connsiteX4" fmla="*/ 22590 w 5366115"/>
              <a:gd name="connsiteY4" fmla="*/ 6713145 h 9847907"/>
              <a:gd name="connsiteX5" fmla="*/ 5366115 w 5366115"/>
              <a:gd name="connsiteY5" fmla="*/ 9847907 h 9847907"/>
              <a:gd name="connsiteX0" fmla="*/ 1847930 w 5500319"/>
              <a:gd name="connsiteY0" fmla="*/ 0 h 9847907"/>
              <a:gd name="connsiteX1" fmla="*/ 3876755 w 5500319"/>
              <a:gd name="connsiteY1" fmla="*/ 1628775 h 9847907"/>
              <a:gd name="connsiteX2" fmla="*/ 1790780 w 5500319"/>
              <a:gd name="connsiteY2" fmla="*/ 3228975 h 9847907"/>
              <a:gd name="connsiteX3" fmla="*/ 5483305 w 5500319"/>
              <a:gd name="connsiteY3" fmla="*/ 3626154 h 9847907"/>
              <a:gd name="connsiteX4" fmla="*/ 80 w 5500319"/>
              <a:gd name="connsiteY4" fmla="*/ 6713145 h 9847907"/>
              <a:gd name="connsiteX5" fmla="*/ 5343605 w 5500319"/>
              <a:gd name="connsiteY5" fmla="*/ 9847907 h 9847907"/>
              <a:gd name="connsiteX0" fmla="*/ 1847930 w 5483315"/>
              <a:gd name="connsiteY0" fmla="*/ 0 h 9847907"/>
              <a:gd name="connsiteX1" fmla="*/ 3876755 w 5483315"/>
              <a:gd name="connsiteY1" fmla="*/ 1628775 h 9847907"/>
              <a:gd name="connsiteX2" fmla="*/ 50880 w 5483315"/>
              <a:gd name="connsiteY2" fmla="*/ 3065810 h 9847907"/>
              <a:gd name="connsiteX3" fmla="*/ 5483305 w 5483315"/>
              <a:gd name="connsiteY3" fmla="*/ 3626154 h 9847907"/>
              <a:gd name="connsiteX4" fmla="*/ 80 w 5483315"/>
              <a:gd name="connsiteY4" fmla="*/ 6713145 h 9847907"/>
              <a:gd name="connsiteX5" fmla="*/ 5343605 w 5483315"/>
              <a:gd name="connsiteY5" fmla="*/ 9847907 h 9847907"/>
              <a:gd name="connsiteX0" fmla="*/ 1847930 w 5484077"/>
              <a:gd name="connsiteY0" fmla="*/ 0 h 9847907"/>
              <a:gd name="connsiteX1" fmla="*/ 5464255 w 5484077"/>
              <a:gd name="connsiteY1" fmla="*/ 1109615 h 9847907"/>
              <a:gd name="connsiteX2" fmla="*/ 50880 w 5484077"/>
              <a:gd name="connsiteY2" fmla="*/ 3065810 h 9847907"/>
              <a:gd name="connsiteX3" fmla="*/ 5483305 w 5484077"/>
              <a:gd name="connsiteY3" fmla="*/ 3626154 h 9847907"/>
              <a:gd name="connsiteX4" fmla="*/ 80 w 5484077"/>
              <a:gd name="connsiteY4" fmla="*/ 6713145 h 9847907"/>
              <a:gd name="connsiteX5" fmla="*/ 5343605 w 5484077"/>
              <a:gd name="connsiteY5" fmla="*/ 9847907 h 9847907"/>
              <a:gd name="connsiteX0" fmla="*/ 311230 w 5483314"/>
              <a:gd name="connsiteY0" fmla="*/ 0 h 10159403"/>
              <a:gd name="connsiteX1" fmla="*/ 5464255 w 5483314"/>
              <a:gd name="connsiteY1" fmla="*/ 1421111 h 10159403"/>
              <a:gd name="connsiteX2" fmla="*/ 50880 w 5483314"/>
              <a:gd name="connsiteY2" fmla="*/ 3377306 h 10159403"/>
              <a:gd name="connsiteX3" fmla="*/ 5483305 w 5483314"/>
              <a:gd name="connsiteY3" fmla="*/ 3937650 h 10159403"/>
              <a:gd name="connsiteX4" fmla="*/ 80 w 5483314"/>
              <a:gd name="connsiteY4" fmla="*/ 7024641 h 10159403"/>
              <a:gd name="connsiteX5" fmla="*/ 5343605 w 5483314"/>
              <a:gd name="connsiteY5" fmla="*/ 10159403 h 10159403"/>
              <a:gd name="connsiteX0" fmla="*/ 311855 w 5763339"/>
              <a:gd name="connsiteY0" fmla="*/ 0 h 10159403"/>
              <a:gd name="connsiteX1" fmla="*/ 5464880 w 5763339"/>
              <a:gd name="connsiteY1" fmla="*/ 1421111 h 10159403"/>
              <a:gd name="connsiteX2" fmla="*/ 51505 w 5763339"/>
              <a:gd name="connsiteY2" fmla="*/ 3377306 h 10159403"/>
              <a:gd name="connsiteX3" fmla="*/ 5763330 w 5763339"/>
              <a:gd name="connsiteY3" fmla="*/ 5480297 h 10159403"/>
              <a:gd name="connsiteX4" fmla="*/ 705 w 5763339"/>
              <a:gd name="connsiteY4" fmla="*/ 7024641 h 10159403"/>
              <a:gd name="connsiteX5" fmla="*/ 5344230 w 5763339"/>
              <a:gd name="connsiteY5" fmla="*/ 10159403 h 10159403"/>
              <a:gd name="connsiteX0" fmla="*/ 311855 w 5763388"/>
              <a:gd name="connsiteY0" fmla="*/ 0 h 10159403"/>
              <a:gd name="connsiteX1" fmla="*/ 5464880 w 5763388"/>
              <a:gd name="connsiteY1" fmla="*/ 1421111 h 10159403"/>
              <a:gd name="connsiteX2" fmla="*/ 51505 w 5763388"/>
              <a:gd name="connsiteY2" fmla="*/ 3377306 h 10159403"/>
              <a:gd name="connsiteX3" fmla="*/ 5763330 w 5763388"/>
              <a:gd name="connsiteY3" fmla="*/ 5480297 h 10159403"/>
              <a:gd name="connsiteX4" fmla="*/ 705 w 5763388"/>
              <a:gd name="connsiteY4" fmla="*/ 7024641 h 10159403"/>
              <a:gd name="connsiteX5" fmla="*/ 5344230 w 5763388"/>
              <a:gd name="connsiteY5" fmla="*/ 10159403 h 10159403"/>
              <a:gd name="connsiteX0" fmla="*/ 311855 w 5763388"/>
              <a:gd name="connsiteY0" fmla="*/ 0 h 10159403"/>
              <a:gd name="connsiteX1" fmla="*/ 5464880 w 5763388"/>
              <a:gd name="connsiteY1" fmla="*/ 1421111 h 10159403"/>
              <a:gd name="connsiteX2" fmla="*/ 51505 w 5763388"/>
              <a:gd name="connsiteY2" fmla="*/ 3377306 h 10159403"/>
              <a:gd name="connsiteX3" fmla="*/ 5763330 w 5763388"/>
              <a:gd name="connsiteY3" fmla="*/ 5480297 h 10159403"/>
              <a:gd name="connsiteX4" fmla="*/ 705 w 5763388"/>
              <a:gd name="connsiteY4" fmla="*/ 7024641 h 10159403"/>
              <a:gd name="connsiteX5" fmla="*/ 5344230 w 5763388"/>
              <a:gd name="connsiteY5" fmla="*/ 10159403 h 10159403"/>
              <a:gd name="connsiteX0" fmla="*/ 311855 w 5763388"/>
              <a:gd name="connsiteY0" fmla="*/ 0 h 10159403"/>
              <a:gd name="connsiteX1" fmla="*/ 5464880 w 5763388"/>
              <a:gd name="connsiteY1" fmla="*/ 1421111 h 10159403"/>
              <a:gd name="connsiteX2" fmla="*/ 51505 w 5763388"/>
              <a:gd name="connsiteY2" fmla="*/ 3377306 h 10159403"/>
              <a:gd name="connsiteX3" fmla="*/ 5763330 w 5763388"/>
              <a:gd name="connsiteY3" fmla="*/ 5480297 h 10159403"/>
              <a:gd name="connsiteX4" fmla="*/ 705 w 5763388"/>
              <a:gd name="connsiteY4" fmla="*/ 7024641 h 10159403"/>
              <a:gd name="connsiteX5" fmla="*/ 5344230 w 5763388"/>
              <a:gd name="connsiteY5" fmla="*/ 10159403 h 10159403"/>
              <a:gd name="connsiteX0" fmla="*/ 312019 w 5763552"/>
              <a:gd name="connsiteY0" fmla="*/ 0 h 10159403"/>
              <a:gd name="connsiteX1" fmla="*/ 5465044 w 5763552"/>
              <a:gd name="connsiteY1" fmla="*/ 1421111 h 10159403"/>
              <a:gd name="connsiteX2" fmla="*/ 51669 w 5763552"/>
              <a:gd name="connsiteY2" fmla="*/ 3377306 h 10159403"/>
              <a:gd name="connsiteX3" fmla="*/ 5763494 w 5763552"/>
              <a:gd name="connsiteY3" fmla="*/ 5480297 h 10159403"/>
              <a:gd name="connsiteX4" fmla="*/ 869 w 5763552"/>
              <a:gd name="connsiteY4" fmla="*/ 7024641 h 10159403"/>
              <a:gd name="connsiteX5" fmla="*/ 5344394 w 5763552"/>
              <a:gd name="connsiteY5" fmla="*/ 10159403 h 10159403"/>
              <a:gd name="connsiteX0" fmla="*/ 312019 w 5763552"/>
              <a:gd name="connsiteY0" fmla="*/ 0 h 10159403"/>
              <a:gd name="connsiteX1" fmla="*/ 5465044 w 5763552"/>
              <a:gd name="connsiteY1" fmla="*/ 1421111 h 10159403"/>
              <a:gd name="connsiteX2" fmla="*/ 51669 w 5763552"/>
              <a:gd name="connsiteY2" fmla="*/ 3377306 h 10159403"/>
              <a:gd name="connsiteX3" fmla="*/ 5763494 w 5763552"/>
              <a:gd name="connsiteY3" fmla="*/ 5480297 h 10159403"/>
              <a:gd name="connsiteX4" fmla="*/ 869 w 5763552"/>
              <a:gd name="connsiteY4" fmla="*/ 7024641 h 10159403"/>
              <a:gd name="connsiteX5" fmla="*/ 5344394 w 5763552"/>
              <a:gd name="connsiteY5" fmla="*/ 10159403 h 10159403"/>
              <a:gd name="connsiteX0" fmla="*/ 451700 w 5903305"/>
              <a:gd name="connsiteY0" fmla="*/ 0 h 10159403"/>
              <a:gd name="connsiteX1" fmla="*/ 5604725 w 5903305"/>
              <a:gd name="connsiteY1" fmla="*/ 1421111 h 10159403"/>
              <a:gd name="connsiteX2" fmla="*/ 191350 w 5903305"/>
              <a:gd name="connsiteY2" fmla="*/ 3377306 h 10159403"/>
              <a:gd name="connsiteX3" fmla="*/ 5903175 w 5903305"/>
              <a:gd name="connsiteY3" fmla="*/ 5480297 h 10159403"/>
              <a:gd name="connsiteX4" fmla="*/ 850 w 5903305"/>
              <a:gd name="connsiteY4" fmla="*/ 7721800 h 10159403"/>
              <a:gd name="connsiteX5" fmla="*/ 5484075 w 5903305"/>
              <a:gd name="connsiteY5" fmla="*/ 10159403 h 10159403"/>
              <a:gd name="connsiteX0" fmla="*/ 451694 w 5903214"/>
              <a:gd name="connsiteY0" fmla="*/ 0 h 10159403"/>
              <a:gd name="connsiteX1" fmla="*/ 5604719 w 5903214"/>
              <a:gd name="connsiteY1" fmla="*/ 1421111 h 10159403"/>
              <a:gd name="connsiteX2" fmla="*/ 191344 w 5903214"/>
              <a:gd name="connsiteY2" fmla="*/ 3377306 h 10159403"/>
              <a:gd name="connsiteX3" fmla="*/ 5903169 w 5903214"/>
              <a:gd name="connsiteY3" fmla="*/ 5480297 h 10159403"/>
              <a:gd name="connsiteX4" fmla="*/ 844 w 5903214"/>
              <a:gd name="connsiteY4" fmla="*/ 7721800 h 10159403"/>
              <a:gd name="connsiteX5" fmla="*/ 5484069 w 5903214"/>
              <a:gd name="connsiteY5" fmla="*/ 10159403 h 10159403"/>
              <a:gd name="connsiteX0" fmla="*/ 642178 w 6094169"/>
              <a:gd name="connsiteY0" fmla="*/ 0 h 10159403"/>
              <a:gd name="connsiteX1" fmla="*/ 5795203 w 6094169"/>
              <a:gd name="connsiteY1" fmla="*/ 1421111 h 10159403"/>
              <a:gd name="connsiteX2" fmla="*/ 381828 w 6094169"/>
              <a:gd name="connsiteY2" fmla="*/ 3377306 h 10159403"/>
              <a:gd name="connsiteX3" fmla="*/ 6093653 w 6094169"/>
              <a:gd name="connsiteY3" fmla="*/ 5480297 h 10159403"/>
              <a:gd name="connsiteX4" fmla="*/ 828 w 6094169"/>
              <a:gd name="connsiteY4" fmla="*/ 8278044 h 10159403"/>
              <a:gd name="connsiteX5" fmla="*/ 5674553 w 6094169"/>
              <a:gd name="connsiteY5" fmla="*/ 10159403 h 10159403"/>
              <a:gd name="connsiteX0" fmla="*/ 641430 w 6093421"/>
              <a:gd name="connsiteY0" fmla="*/ 0 h 10159403"/>
              <a:gd name="connsiteX1" fmla="*/ 5794455 w 6093421"/>
              <a:gd name="connsiteY1" fmla="*/ 1421111 h 10159403"/>
              <a:gd name="connsiteX2" fmla="*/ 381080 w 6093421"/>
              <a:gd name="connsiteY2" fmla="*/ 3377306 h 10159403"/>
              <a:gd name="connsiteX3" fmla="*/ 6092905 w 6093421"/>
              <a:gd name="connsiteY3" fmla="*/ 5480297 h 10159403"/>
              <a:gd name="connsiteX4" fmla="*/ 80 w 6093421"/>
              <a:gd name="connsiteY4" fmla="*/ 8278044 h 10159403"/>
              <a:gd name="connsiteX5" fmla="*/ 5673805 w 6093421"/>
              <a:gd name="connsiteY5" fmla="*/ 10159403 h 10159403"/>
              <a:gd name="connsiteX0" fmla="*/ 641356 w 6093347"/>
              <a:gd name="connsiteY0" fmla="*/ 0 h 10159403"/>
              <a:gd name="connsiteX1" fmla="*/ 5794381 w 6093347"/>
              <a:gd name="connsiteY1" fmla="*/ 1421111 h 10159403"/>
              <a:gd name="connsiteX2" fmla="*/ 381006 w 6093347"/>
              <a:gd name="connsiteY2" fmla="*/ 3377306 h 10159403"/>
              <a:gd name="connsiteX3" fmla="*/ 6092831 w 6093347"/>
              <a:gd name="connsiteY3" fmla="*/ 5480297 h 10159403"/>
              <a:gd name="connsiteX4" fmla="*/ 6 w 6093347"/>
              <a:gd name="connsiteY4" fmla="*/ 8278044 h 10159403"/>
              <a:gd name="connsiteX5" fmla="*/ 5673731 w 6093347"/>
              <a:gd name="connsiteY5" fmla="*/ 10159403 h 10159403"/>
              <a:gd name="connsiteX0" fmla="*/ 641355 w 6092835"/>
              <a:gd name="connsiteY0" fmla="*/ 0 h 10159403"/>
              <a:gd name="connsiteX1" fmla="*/ 5794380 w 6092835"/>
              <a:gd name="connsiteY1" fmla="*/ 1421111 h 10159403"/>
              <a:gd name="connsiteX2" fmla="*/ 381005 w 6092835"/>
              <a:gd name="connsiteY2" fmla="*/ 3377306 h 10159403"/>
              <a:gd name="connsiteX3" fmla="*/ 6092830 w 6092835"/>
              <a:gd name="connsiteY3" fmla="*/ 5480297 h 10159403"/>
              <a:gd name="connsiteX4" fmla="*/ 5 w 6092835"/>
              <a:gd name="connsiteY4" fmla="*/ 8278044 h 10159403"/>
              <a:gd name="connsiteX5" fmla="*/ 5673730 w 6092835"/>
              <a:gd name="connsiteY5" fmla="*/ 10159403 h 10159403"/>
              <a:gd name="connsiteX0" fmla="*/ 717554 w 6169769"/>
              <a:gd name="connsiteY0" fmla="*/ 0 h 10159403"/>
              <a:gd name="connsiteX1" fmla="*/ 5870579 w 6169769"/>
              <a:gd name="connsiteY1" fmla="*/ 1421111 h 10159403"/>
              <a:gd name="connsiteX2" fmla="*/ 457204 w 6169769"/>
              <a:gd name="connsiteY2" fmla="*/ 3377306 h 10159403"/>
              <a:gd name="connsiteX3" fmla="*/ 6169029 w 6169769"/>
              <a:gd name="connsiteY3" fmla="*/ 5480297 h 10159403"/>
              <a:gd name="connsiteX4" fmla="*/ 4 w 6169769"/>
              <a:gd name="connsiteY4" fmla="*/ 8678539 h 10159403"/>
              <a:gd name="connsiteX5" fmla="*/ 5749929 w 6169769"/>
              <a:gd name="connsiteY5" fmla="*/ 10159403 h 10159403"/>
              <a:gd name="connsiteX0" fmla="*/ 717554 w 6169419"/>
              <a:gd name="connsiteY0" fmla="*/ 0 h 10159403"/>
              <a:gd name="connsiteX1" fmla="*/ 5870579 w 6169419"/>
              <a:gd name="connsiteY1" fmla="*/ 1421111 h 10159403"/>
              <a:gd name="connsiteX2" fmla="*/ 457204 w 6169419"/>
              <a:gd name="connsiteY2" fmla="*/ 3377306 h 10159403"/>
              <a:gd name="connsiteX3" fmla="*/ 6169029 w 6169419"/>
              <a:gd name="connsiteY3" fmla="*/ 5480297 h 10159403"/>
              <a:gd name="connsiteX4" fmla="*/ 4 w 6169419"/>
              <a:gd name="connsiteY4" fmla="*/ 8678539 h 10159403"/>
              <a:gd name="connsiteX5" fmla="*/ 5749929 w 6169419"/>
              <a:gd name="connsiteY5" fmla="*/ 10159403 h 10159403"/>
              <a:gd name="connsiteX0" fmla="*/ 719078 w 6170948"/>
              <a:gd name="connsiteY0" fmla="*/ 0 h 10626647"/>
              <a:gd name="connsiteX1" fmla="*/ 5872103 w 6170948"/>
              <a:gd name="connsiteY1" fmla="*/ 1421111 h 10626647"/>
              <a:gd name="connsiteX2" fmla="*/ 458728 w 6170948"/>
              <a:gd name="connsiteY2" fmla="*/ 3377306 h 10626647"/>
              <a:gd name="connsiteX3" fmla="*/ 6170553 w 6170948"/>
              <a:gd name="connsiteY3" fmla="*/ 5480297 h 10626647"/>
              <a:gd name="connsiteX4" fmla="*/ 1528 w 6170948"/>
              <a:gd name="connsiteY4" fmla="*/ 8678539 h 10626647"/>
              <a:gd name="connsiteX5" fmla="*/ 5770503 w 6170948"/>
              <a:gd name="connsiteY5" fmla="*/ 10626647 h 10626647"/>
              <a:gd name="connsiteX0" fmla="*/ 717841 w 6169708"/>
              <a:gd name="connsiteY0" fmla="*/ 0 h 10626647"/>
              <a:gd name="connsiteX1" fmla="*/ 5870866 w 6169708"/>
              <a:gd name="connsiteY1" fmla="*/ 1421111 h 10626647"/>
              <a:gd name="connsiteX2" fmla="*/ 457491 w 6169708"/>
              <a:gd name="connsiteY2" fmla="*/ 3377306 h 10626647"/>
              <a:gd name="connsiteX3" fmla="*/ 6169316 w 6169708"/>
              <a:gd name="connsiteY3" fmla="*/ 5480297 h 10626647"/>
              <a:gd name="connsiteX4" fmla="*/ 291 w 6169708"/>
              <a:gd name="connsiteY4" fmla="*/ 8678539 h 10626647"/>
              <a:gd name="connsiteX5" fmla="*/ 5769266 w 6169708"/>
              <a:gd name="connsiteY5" fmla="*/ 10626647 h 10626647"/>
              <a:gd name="connsiteX0" fmla="*/ 718940 w 6151761"/>
              <a:gd name="connsiteY0" fmla="*/ 0 h 10626647"/>
              <a:gd name="connsiteX1" fmla="*/ 5871965 w 6151761"/>
              <a:gd name="connsiteY1" fmla="*/ 1421111 h 10626647"/>
              <a:gd name="connsiteX2" fmla="*/ 458590 w 6151761"/>
              <a:gd name="connsiteY2" fmla="*/ 3377306 h 10626647"/>
              <a:gd name="connsiteX3" fmla="*/ 6151365 w 6151761"/>
              <a:gd name="connsiteY3" fmla="*/ 5947542 h 10626647"/>
              <a:gd name="connsiteX4" fmla="*/ 1390 w 6151761"/>
              <a:gd name="connsiteY4" fmla="*/ 8678539 h 10626647"/>
              <a:gd name="connsiteX5" fmla="*/ 5770365 w 6151761"/>
              <a:gd name="connsiteY5" fmla="*/ 10626647 h 10626647"/>
              <a:gd name="connsiteX0" fmla="*/ 718940 w 6151761"/>
              <a:gd name="connsiteY0" fmla="*/ 0 h 10626647"/>
              <a:gd name="connsiteX1" fmla="*/ 5871965 w 6151761"/>
              <a:gd name="connsiteY1" fmla="*/ 1421111 h 10626647"/>
              <a:gd name="connsiteX2" fmla="*/ 458590 w 6151761"/>
              <a:gd name="connsiteY2" fmla="*/ 3377306 h 10626647"/>
              <a:gd name="connsiteX3" fmla="*/ 6151365 w 6151761"/>
              <a:gd name="connsiteY3" fmla="*/ 5947542 h 10626647"/>
              <a:gd name="connsiteX4" fmla="*/ 1390 w 6151761"/>
              <a:gd name="connsiteY4" fmla="*/ 8678539 h 10626647"/>
              <a:gd name="connsiteX5" fmla="*/ 5770365 w 6151761"/>
              <a:gd name="connsiteY5" fmla="*/ 10626647 h 10626647"/>
              <a:gd name="connsiteX0" fmla="*/ 717565 w 6150382"/>
              <a:gd name="connsiteY0" fmla="*/ 0 h 10626647"/>
              <a:gd name="connsiteX1" fmla="*/ 5870590 w 6150382"/>
              <a:gd name="connsiteY1" fmla="*/ 1421111 h 10626647"/>
              <a:gd name="connsiteX2" fmla="*/ 457215 w 6150382"/>
              <a:gd name="connsiteY2" fmla="*/ 3377306 h 10626647"/>
              <a:gd name="connsiteX3" fmla="*/ 6149990 w 6150382"/>
              <a:gd name="connsiteY3" fmla="*/ 5947542 h 10626647"/>
              <a:gd name="connsiteX4" fmla="*/ 15 w 6150382"/>
              <a:gd name="connsiteY4" fmla="*/ 8678539 h 10626647"/>
              <a:gd name="connsiteX5" fmla="*/ 5768990 w 6150382"/>
              <a:gd name="connsiteY5" fmla="*/ 10626647 h 10626647"/>
              <a:gd name="connsiteX0" fmla="*/ 3632215 w 6150382"/>
              <a:gd name="connsiteY0" fmla="*/ 0 h 10448649"/>
              <a:gd name="connsiteX1" fmla="*/ 5870590 w 6150382"/>
              <a:gd name="connsiteY1" fmla="*/ 1243113 h 10448649"/>
              <a:gd name="connsiteX2" fmla="*/ 457215 w 6150382"/>
              <a:gd name="connsiteY2" fmla="*/ 3199308 h 10448649"/>
              <a:gd name="connsiteX3" fmla="*/ 6149990 w 6150382"/>
              <a:gd name="connsiteY3" fmla="*/ 5769544 h 10448649"/>
              <a:gd name="connsiteX4" fmla="*/ 15 w 6150382"/>
              <a:gd name="connsiteY4" fmla="*/ 8500541 h 10448649"/>
              <a:gd name="connsiteX5" fmla="*/ 5768990 w 6150382"/>
              <a:gd name="connsiteY5" fmla="*/ 10448649 h 10448649"/>
              <a:gd name="connsiteX0" fmla="*/ 3939128 w 6457332"/>
              <a:gd name="connsiteY0" fmla="*/ 0 h 10582147"/>
              <a:gd name="connsiteX1" fmla="*/ 6177503 w 6457332"/>
              <a:gd name="connsiteY1" fmla="*/ 1243113 h 10582147"/>
              <a:gd name="connsiteX2" fmla="*/ 764128 w 6457332"/>
              <a:gd name="connsiteY2" fmla="*/ 3199308 h 10582147"/>
              <a:gd name="connsiteX3" fmla="*/ 6456903 w 6457332"/>
              <a:gd name="connsiteY3" fmla="*/ 5769544 h 10582147"/>
              <a:gd name="connsiteX4" fmla="*/ 306928 w 6457332"/>
              <a:gd name="connsiteY4" fmla="*/ 8500541 h 10582147"/>
              <a:gd name="connsiteX5" fmla="*/ 3237453 w 6457332"/>
              <a:gd name="connsiteY5" fmla="*/ 10582147 h 10582147"/>
              <a:gd name="connsiteX0" fmla="*/ 3532909 w 6050737"/>
              <a:gd name="connsiteY0" fmla="*/ 0 h 10582147"/>
              <a:gd name="connsiteX1" fmla="*/ 5771284 w 6050737"/>
              <a:gd name="connsiteY1" fmla="*/ 1243113 h 10582147"/>
              <a:gd name="connsiteX2" fmla="*/ 357909 w 6050737"/>
              <a:gd name="connsiteY2" fmla="*/ 3199308 h 10582147"/>
              <a:gd name="connsiteX3" fmla="*/ 6050684 w 6050737"/>
              <a:gd name="connsiteY3" fmla="*/ 5769544 h 10582147"/>
              <a:gd name="connsiteX4" fmla="*/ 472209 w 6050737"/>
              <a:gd name="connsiteY4" fmla="*/ 8767538 h 10582147"/>
              <a:gd name="connsiteX5" fmla="*/ 2831234 w 6050737"/>
              <a:gd name="connsiteY5" fmla="*/ 10582147 h 10582147"/>
              <a:gd name="connsiteX0" fmla="*/ 3312445 w 5830268"/>
              <a:gd name="connsiteY0" fmla="*/ 0 h 10582147"/>
              <a:gd name="connsiteX1" fmla="*/ 5550820 w 5830268"/>
              <a:gd name="connsiteY1" fmla="*/ 1243113 h 10582147"/>
              <a:gd name="connsiteX2" fmla="*/ 137445 w 5830268"/>
              <a:gd name="connsiteY2" fmla="*/ 3199308 h 10582147"/>
              <a:gd name="connsiteX3" fmla="*/ 5830220 w 5830268"/>
              <a:gd name="connsiteY3" fmla="*/ 5769544 h 10582147"/>
              <a:gd name="connsiteX4" fmla="*/ 251745 w 5830268"/>
              <a:gd name="connsiteY4" fmla="*/ 8767538 h 10582147"/>
              <a:gd name="connsiteX5" fmla="*/ 2610770 w 5830268"/>
              <a:gd name="connsiteY5" fmla="*/ 10582147 h 10582147"/>
              <a:gd name="connsiteX0" fmla="*/ 3175971 w 5693794"/>
              <a:gd name="connsiteY0" fmla="*/ 0 h 10582538"/>
              <a:gd name="connsiteX1" fmla="*/ 5414346 w 5693794"/>
              <a:gd name="connsiteY1" fmla="*/ 1243113 h 10582538"/>
              <a:gd name="connsiteX2" fmla="*/ 971 w 5693794"/>
              <a:gd name="connsiteY2" fmla="*/ 3199308 h 10582538"/>
              <a:gd name="connsiteX3" fmla="*/ 5693746 w 5693794"/>
              <a:gd name="connsiteY3" fmla="*/ 5769544 h 10582538"/>
              <a:gd name="connsiteX4" fmla="*/ 115271 w 5693794"/>
              <a:gd name="connsiteY4" fmla="*/ 8767538 h 10582538"/>
              <a:gd name="connsiteX5" fmla="*/ 2474296 w 5693794"/>
              <a:gd name="connsiteY5" fmla="*/ 10582147 h 10582538"/>
              <a:gd name="connsiteX0" fmla="*/ 3175245 w 5654973"/>
              <a:gd name="connsiteY0" fmla="*/ 0 h 10582282"/>
              <a:gd name="connsiteX1" fmla="*/ 5413620 w 5654973"/>
              <a:gd name="connsiteY1" fmla="*/ 1243113 h 10582282"/>
              <a:gd name="connsiteX2" fmla="*/ 245 w 5654973"/>
              <a:gd name="connsiteY2" fmla="*/ 3199308 h 10582282"/>
              <a:gd name="connsiteX3" fmla="*/ 5654920 w 5654973"/>
              <a:gd name="connsiteY3" fmla="*/ 5294884 h 10582282"/>
              <a:gd name="connsiteX4" fmla="*/ 114545 w 5654973"/>
              <a:gd name="connsiteY4" fmla="*/ 8767538 h 10582282"/>
              <a:gd name="connsiteX5" fmla="*/ 2473570 w 5654973"/>
              <a:gd name="connsiteY5" fmla="*/ 10582147 h 10582282"/>
              <a:gd name="connsiteX0" fmla="*/ 1613133 w 5654961"/>
              <a:gd name="connsiteY0" fmla="*/ 0 h 10626781"/>
              <a:gd name="connsiteX1" fmla="*/ 5413608 w 5654961"/>
              <a:gd name="connsiteY1" fmla="*/ 1287612 h 10626781"/>
              <a:gd name="connsiteX2" fmla="*/ 233 w 5654961"/>
              <a:gd name="connsiteY2" fmla="*/ 3243807 h 10626781"/>
              <a:gd name="connsiteX3" fmla="*/ 5654908 w 5654961"/>
              <a:gd name="connsiteY3" fmla="*/ 5339383 h 10626781"/>
              <a:gd name="connsiteX4" fmla="*/ 114533 w 5654961"/>
              <a:gd name="connsiteY4" fmla="*/ 8812037 h 10626781"/>
              <a:gd name="connsiteX5" fmla="*/ 2473558 w 5654961"/>
              <a:gd name="connsiteY5" fmla="*/ 10626646 h 10626781"/>
              <a:gd name="connsiteX0" fmla="*/ 1613119 w 5654947"/>
              <a:gd name="connsiteY0" fmla="*/ 0 h 10626781"/>
              <a:gd name="connsiteX1" fmla="*/ 5413594 w 5654947"/>
              <a:gd name="connsiteY1" fmla="*/ 1287612 h 10626781"/>
              <a:gd name="connsiteX2" fmla="*/ 219 w 5654947"/>
              <a:gd name="connsiteY2" fmla="*/ 3243807 h 10626781"/>
              <a:gd name="connsiteX3" fmla="*/ 5654894 w 5654947"/>
              <a:gd name="connsiteY3" fmla="*/ 5339383 h 10626781"/>
              <a:gd name="connsiteX4" fmla="*/ 114519 w 5654947"/>
              <a:gd name="connsiteY4" fmla="*/ 8812037 h 10626781"/>
              <a:gd name="connsiteX5" fmla="*/ 2473544 w 5654947"/>
              <a:gd name="connsiteY5" fmla="*/ 10626646 h 10626781"/>
              <a:gd name="connsiteX0" fmla="*/ 2070336 w 5654964"/>
              <a:gd name="connsiteY0" fmla="*/ 0 h 10537782"/>
              <a:gd name="connsiteX1" fmla="*/ 5413611 w 5654964"/>
              <a:gd name="connsiteY1" fmla="*/ 1198613 h 10537782"/>
              <a:gd name="connsiteX2" fmla="*/ 236 w 5654964"/>
              <a:gd name="connsiteY2" fmla="*/ 3154808 h 10537782"/>
              <a:gd name="connsiteX3" fmla="*/ 5654911 w 5654964"/>
              <a:gd name="connsiteY3" fmla="*/ 5250384 h 10537782"/>
              <a:gd name="connsiteX4" fmla="*/ 114536 w 5654964"/>
              <a:gd name="connsiteY4" fmla="*/ 8723038 h 10537782"/>
              <a:gd name="connsiteX5" fmla="*/ 2473561 w 5654964"/>
              <a:gd name="connsiteY5" fmla="*/ 10537647 h 10537782"/>
              <a:gd name="connsiteX0" fmla="*/ 2070336 w 5654964"/>
              <a:gd name="connsiteY0" fmla="*/ 4828 h 10542610"/>
              <a:gd name="connsiteX1" fmla="*/ 5413611 w 5654964"/>
              <a:gd name="connsiteY1" fmla="*/ 1203441 h 10542610"/>
              <a:gd name="connsiteX2" fmla="*/ 236 w 5654964"/>
              <a:gd name="connsiteY2" fmla="*/ 3159636 h 10542610"/>
              <a:gd name="connsiteX3" fmla="*/ 5654911 w 5654964"/>
              <a:gd name="connsiteY3" fmla="*/ 5255212 h 10542610"/>
              <a:gd name="connsiteX4" fmla="*/ 114536 w 5654964"/>
              <a:gd name="connsiteY4" fmla="*/ 8727866 h 10542610"/>
              <a:gd name="connsiteX5" fmla="*/ 2473561 w 5654964"/>
              <a:gd name="connsiteY5" fmla="*/ 10542475 h 10542610"/>
              <a:gd name="connsiteX0" fmla="*/ 2070321 w 5654949"/>
              <a:gd name="connsiteY0" fmla="*/ 35972 h 10573754"/>
              <a:gd name="connsiteX1" fmla="*/ 5413596 w 5654949"/>
              <a:gd name="connsiteY1" fmla="*/ 1234585 h 10573754"/>
              <a:gd name="connsiteX2" fmla="*/ 221 w 5654949"/>
              <a:gd name="connsiteY2" fmla="*/ 3190780 h 10573754"/>
              <a:gd name="connsiteX3" fmla="*/ 5654896 w 5654949"/>
              <a:gd name="connsiteY3" fmla="*/ 5286356 h 10573754"/>
              <a:gd name="connsiteX4" fmla="*/ 114521 w 5654949"/>
              <a:gd name="connsiteY4" fmla="*/ 8759010 h 10573754"/>
              <a:gd name="connsiteX5" fmla="*/ 2473546 w 5654949"/>
              <a:gd name="connsiteY5" fmla="*/ 10573619 h 10573754"/>
              <a:gd name="connsiteX0" fmla="*/ 2070138 w 5654766"/>
              <a:gd name="connsiteY0" fmla="*/ 35972 h 10573754"/>
              <a:gd name="connsiteX1" fmla="*/ 5413413 w 5654766"/>
              <a:gd name="connsiteY1" fmla="*/ 1234585 h 10573754"/>
              <a:gd name="connsiteX2" fmla="*/ 38 w 5654766"/>
              <a:gd name="connsiteY2" fmla="*/ 3190780 h 10573754"/>
              <a:gd name="connsiteX3" fmla="*/ 5654713 w 5654766"/>
              <a:gd name="connsiteY3" fmla="*/ 5286356 h 10573754"/>
              <a:gd name="connsiteX4" fmla="*/ 114338 w 5654766"/>
              <a:gd name="connsiteY4" fmla="*/ 8759010 h 10573754"/>
              <a:gd name="connsiteX5" fmla="*/ 2473363 w 5654766"/>
              <a:gd name="connsiteY5" fmla="*/ 10573619 h 10573754"/>
              <a:gd name="connsiteX0" fmla="*/ 2070356 w 5674034"/>
              <a:gd name="connsiteY0" fmla="*/ 35972 h 10573742"/>
              <a:gd name="connsiteX1" fmla="*/ 5413631 w 5674034"/>
              <a:gd name="connsiteY1" fmla="*/ 1234585 h 10573742"/>
              <a:gd name="connsiteX2" fmla="*/ 256 w 5674034"/>
              <a:gd name="connsiteY2" fmla="*/ 3190780 h 10573742"/>
              <a:gd name="connsiteX3" fmla="*/ 5673981 w 5674034"/>
              <a:gd name="connsiteY3" fmla="*/ 5842599 h 10573742"/>
              <a:gd name="connsiteX4" fmla="*/ 114556 w 5674034"/>
              <a:gd name="connsiteY4" fmla="*/ 8759010 h 10573742"/>
              <a:gd name="connsiteX5" fmla="*/ 2473581 w 5674034"/>
              <a:gd name="connsiteY5" fmla="*/ 10573619 h 10573742"/>
              <a:gd name="connsiteX0" fmla="*/ 2070356 w 5674194"/>
              <a:gd name="connsiteY0" fmla="*/ 35972 h 10573742"/>
              <a:gd name="connsiteX1" fmla="*/ 5413631 w 5674194"/>
              <a:gd name="connsiteY1" fmla="*/ 1234585 h 10573742"/>
              <a:gd name="connsiteX2" fmla="*/ 256 w 5674194"/>
              <a:gd name="connsiteY2" fmla="*/ 3190780 h 10573742"/>
              <a:gd name="connsiteX3" fmla="*/ 5673981 w 5674194"/>
              <a:gd name="connsiteY3" fmla="*/ 5842599 h 10573742"/>
              <a:gd name="connsiteX4" fmla="*/ 114556 w 5674194"/>
              <a:gd name="connsiteY4" fmla="*/ 8759010 h 10573742"/>
              <a:gd name="connsiteX5" fmla="*/ 2473581 w 5674194"/>
              <a:gd name="connsiteY5" fmla="*/ 10573619 h 10573742"/>
              <a:gd name="connsiteX0" fmla="*/ 2070356 w 5674194"/>
              <a:gd name="connsiteY0" fmla="*/ 35972 h 8759010"/>
              <a:gd name="connsiteX1" fmla="*/ 5413631 w 5674194"/>
              <a:gd name="connsiteY1" fmla="*/ 1234585 h 8759010"/>
              <a:gd name="connsiteX2" fmla="*/ 256 w 5674194"/>
              <a:gd name="connsiteY2" fmla="*/ 3190780 h 8759010"/>
              <a:gd name="connsiteX3" fmla="*/ 5673981 w 5674194"/>
              <a:gd name="connsiteY3" fmla="*/ 5842599 h 8759010"/>
              <a:gd name="connsiteX4" fmla="*/ 114556 w 5674194"/>
              <a:gd name="connsiteY4" fmla="*/ 8759010 h 8759010"/>
              <a:gd name="connsiteX0" fmla="*/ 2070356 w 5704656"/>
              <a:gd name="connsiteY0" fmla="*/ 35972 h 10553820"/>
              <a:gd name="connsiteX1" fmla="*/ 5413631 w 5704656"/>
              <a:gd name="connsiteY1" fmla="*/ 1234585 h 10553820"/>
              <a:gd name="connsiteX2" fmla="*/ 256 w 5704656"/>
              <a:gd name="connsiteY2" fmla="*/ 3190780 h 10553820"/>
              <a:gd name="connsiteX3" fmla="*/ 5673981 w 5704656"/>
              <a:gd name="connsiteY3" fmla="*/ 5842599 h 10553820"/>
              <a:gd name="connsiteX4" fmla="*/ 2273556 w 5704656"/>
              <a:gd name="connsiteY4" fmla="*/ 10553820 h 10553820"/>
              <a:gd name="connsiteX0" fmla="*/ 2070356 w 5705096"/>
              <a:gd name="connsiteY0" fmla="*/ 35972 h 10573297"/>
              <a:gd name="connsiteX1" fmla="*/ 5413631 w 5705096"/>
              <a:gd name="connsiteY1" fmla="*/ 1234585 h 10573297"/>
              <a:gd name="connsiteX2" fmla="*/ 256 w 5705096"/>
              <a:gd name="connsiteY2" fmla="*/ 3190780 h 10573297"/>
              <a:gd name="connsiteX3" fmla="*/ 5673981 w 5705096"/>
              <a:gd name="connsiteY3" fmla="*/ 5842599 h 10573297"/>
              <a:gd name="connsiteX4" fmla="*/ 2273556 w 5705096"/>
              <a:gd name="connsiteY4" fmla="*/ 10553820 h 10573297"/>
              <a:gd name="connsiteX0" fmla="*/ 2070356 w 5736791"/>
              <a:gd name="connsiteY0" fmla="*/ 35972 h 10499433"/>
              <a:gd name="connsiteX1" fmla="*/ 5413631 w 5736791"/>
              <a:gd name="connsiteY1" fmla="*/ 1234585 h 10499433"/>
              <a:gd name="connsiteX2" fmla="*/ 256 w 5736791"/>
              <a:gd name="connsiteY2" fmla="*/ 3190780 h 10499433"/>
              <a:gd name="connsiteX3" fmla="*/ 5673981 w 5736791"/>
              <a:gd name="connsiteY3" fmla="*/ 5842599 h 10499433"/>
              <a:gd name="connsiteX4" fmla="*/ 2984756 w 5736791"/>
              <a:gd name="connsiteY4" fmla="*/ 10479654 h 10499433"/>
              <a:gd name="connsiteX0" fmla="*/ 2070701 w 5874019"/>
              <a:gd name="connsiteY0" fmla="*/ 35972 h 10504845"/>
              <a:gd name="connsiteX1" fmla="*/ 5413976 w 5874019"/>
              <a:gd name="connsiteY1" fmla="*/ 1234585 h 10504845"/>
              <a:gd name="connsiteX2" fmla="*/ 601 w 5874019"/>
              <a:gd name="connsiteY2" fmla="*/ 3190780 h 10504845"/>
              <a:gd name="connsiteX3" fmla="*/ 5814026 w 5874019"/>
              <a:gd name="connsiteY3" fmla="*/ 6702921 h 10504845"/>
              <a:gd name="connsiteX4" fmla="*/ 2985101 w 5874019"/>
              <a:gd name="connsiteY4" fmla="*/ 10479654 h 10504845"/>
              <a:gd name="connsiteX0" fmla="*/ 2083442 w 5887201"/>
              <a:gd name="connsiteY0" fmla="*/ 6569 h 10473823"/>
              <a:gd name="connsiteX1" fmla="*/ 5426717 w 5887201"/>
              <a:gd name="connsiteY1" fmla="*/ 1205182 h 10473823"/>
              <a:gd name="connsiteX2" fmla="*/ 642 w 5887201"/>
              <a:gd name="connsiteY2" fmla="*/ 4481526 h 10473823"/>
              <a:gd name="connsiteX3" fmla="*/ 5826767 w 5887201"/>
              <a:gd name="connsiteY3" fmla="*/ 6673518 h 10473823"/>
              <a:gd name="connsiteX4" fmla="*/ 2997842 w 5887201"/>
              <a:gd name="connsiteY4" fmla="*/ 10450251 h 10473823"/>
              <a:gd name="connsiteX0" fmla="*/ 2082835 w 5886594"/>
              <a:gd name="connsiteY0" fmla="*/ 2309 h 10469563"/>
              <a:gd name="connsiteX1" fmla="*/ 5730910 w 5886594"/>
              <a:gd name="connsiteY1" fmla="*/ 2298575 h 10469563"/>
              <a:gd name="connsiteX2" fmla="*/ 35 w 5886594"/>
              <a:gd name="connsiteY2" fmla="*/ 4477266 h 10469563"/>
              <a:gd name="connsiteX3" fmla="*/ 5826160 w 5886594"/>
              <a:gd name="connsiteY3" fmla="*/ 6669258 h 10469563"/>
              <a:gd name="connsiteX4" fmla="*/ 2997235 w 5886594"/>
              <a:gd name="connsiteY4" fmla="*/ 10445991 h 10469563"/>
              <a:gd name="connsiteX0" fmla="*/ 2082833 w 5886592"/>
              <a:gd name="connsiteY0" fmla="*/ 4886 h 10472140"/>
              <a:gd name="connsiteX1" fmla="*/ 5730908 w 5886592"/>
              <a:gd name="connsiteY1" fmla="*/ 2301152 h 10472140"/>
              <a:gd name="connsiteX2" fmla="*/ 33 w 5886592"/>
              <a:gd name="connsiteY2" fmla="*/ 4479843 h 10472140"/>
              <a:gd name="connsiteX3" fmla="*/ 5826158 w 5886592"/>
              <a:gd name="connsiteY3" fmla="*/ 6671835 h 10472140"/>
              <a:gd name="connsiteX4" fmla="*/ 2997233 w 5886592"/>
              <a:gd name="connsiteY4" fmla="*/ 10448568 h 10472140"/>
              <a:gd name="connsiteX0" fmla="*/ 2083876 w 5887635"/>
              <a:gd name="connsiteY0" fmla="*/ 4886 h 10472140"/>
              <a:gd name="connsiteX1" fmla="*/ 5731951 w 5887635"/>
              <a:gd name="connsiteY1" fmla="*/ 2301152 h 10472140"/>
              <a:gd name="connsiteX2" fmla="*/ 1076 w 5887635"/>
              <a:gd name="connsiteY2" fmla="*/ 4479843 h 10472140"/>
              <a:gd name="connsiteX3" fmla="*/ 5827201 w 5887635"/>
              <a:gd name="connsiteY3" fmla="*/ 6671835 h 10472140"/>
              <a:gd name="connsiteX4" fmla="*/ 2998276 w 5887635"/>
              <a:gd name="connsiteY4" fmla="*/ 10448568 h 10472140"/>
              <a:gd name="connsiteX0" fmla="*/ 2082998 w 6023865"/>
              <a:gd name="connsiteY0" fmla="*/ 4886 h 10477816"/>
              <a:gd name="connsiteX1" fmla="*/ 5731073 w 6023865"/>
              <a:gd name="connsiteY1" fmla="*/ 2301152 h 10477816"/>
              <a:gd name="connsiteX2" fmla="*/ 198 w 6023865"/>
              <a:gd name="connsiteY2" fmla="*/ 4479843 h 10477816"/>
              <a:gd name="connsiteX3" fmla="*/ 5966023 w 6023865"/>
              <a:gd name="connsiteY3" fmla="*/ 7324493 h 10477816"/>
              <a:gd name="connsiteX4" fmla="*/ 2997398 w 6023865"/>
              <a:gd name="connsiteY4" fmla="*/ 10448568 h 10477816"/>
              <a:gd name="connsiteX0" fmla="*/ 2082998 w 5968580"/>
              <a:gd name="connsiteY0" fmla="*/ 4886 h 10484258"/>
              <a:gd name="connsiteX1" fmla="*/ 5731073 w 5968580"/>
              <a:gd name="connsiteY1" fmla="*/ 2301152 h 10484258"/>
              <a:gd name="connsiteX2" fmla="*/ 198 w 5968580"/>
              <a:gd name="connsiteY2" fmla="*/ 4479843 h 10484258"/>
              <a:gd name="connsiteX3" fmla="*/ 5966023 w 5968580"/>
              <a:gd name="connsiteY3" fmla="*/ 7324493 h 10484258"/>
              <a:gd name="connsiteX4" fmla="*/ 2997398 w 5968580"/>
              <a:gd name="connsiteY4" fmla="*/ 10448568 h 10484258"/>
              <a:gd name="connsiteX0" fmla="*/ 2082998 w 5968580"/>
              <a:gd name="connsiteY0" fmla="*/ 4886 h 10484258"/>
              <a:gd name="connsiteX1" fmla="*/ 5731073 w 5968580"/>
              <a:gd name="connsiteY1" fmla="*/ 2301152 h 10484258"/>
              <a:gd name="connsiteX2" fmla="*/ 198 w 5968580"/>
              <a:gd name="connsiteY2" fmla="*/ 4479843 h 10484258"/>
              <a:gd name="connsiteX3" fmla="*/ 5966023 w 5968580"/>
              <a:gd name="connsiteY3" fmla="*/ 7324493 h 10484258"/>
              <a:gd name="connsiteX4" fmla="*/ 2997398 w 5968580"/>
              <a:gd name="connsiteY4" fmla="*/ 10448568 h 10484258"/>
              <a:gd name="connsiteX0" fmla="*/ 2082998 w 5968580"/>
              <a:gd name="connsiteY0" fmla="*/ 0 h 10479372"/>
              <a:gd name="connsiteX1" fmla="*/ 5731073 w 5968580"/>
              <a:gd name="connsiteY1" fmla="*/ 2296266 h 10479372"/>
              <a:gd name="connsiteX2" fmla="*/ 198 w 5968580"/>
              <a:gd name="connsiteY2" fmla="*/ 4474957 h 10479372"/>
              <a:gd name="connsiteX3" fmla="*/ 5966023 w 5968580"/>
              <a:gd name="connsiteY3" fmla="*/ 7319607 h 10479372"/>
              <a:gd name="connsiteX4" fmla="*/ 2997398 w 5968580"/>
              <a:gd name="connsiteY4" fmla="*/ 10443682 h 10479372"/>
              <a:gd name="connsiteX0" fmla="*/ 2082998 w 5966028"/>
              <a:gd name="connsiteY0" fmla="*/ 0 h 10479372"/>
              <a:gd name="connsiteX1" fmla="*/ 5731073 w 5966028"/>
              <a:gd name="connsiteY1" fmla="*/ 2296266 h 10479372"/>
              <a:gd name="connsiteX2" fmla="*/ 198 w 5966028"/>
              <a:gd name="connsiteY2" fmla="*/ 4474957 h 10479372"/>
              <a:gd name="connsiteX3" fmla="*/ 5966023 w 5966028"/>
              <a:gd name="connsiteY3" fmla="*/ 7319607 h 10479372"/>
              <a:gd name="connsiteX4" fmla="*/ 2997398 w 5966028"/>
              <a:gd name="connsiteY4" fmla="*/ 10443682 h 10479372"/>
              <a:gd name="connsiteX0" fmla="*/ 2082958 w 5940588"/>
              <a:gd name="connsiteY0" fmla="*/ 0 h 10487760"/>
              <a:gd name="connsiteX1" fmla="*/ 5731033 w 5940588"/>
              <a:gd name="connsiteY1" fmla="*/ 2296266 h 10487760"/>
              <a:gd name="connsiteX2" fmla="*/ 158 w 5940588"/>
              <a:gd name="connsiteY2" fmla="*/ 4474957 h 10487760"/>
              <a:gd name="connsiteX3" fmla="*/ 5940583 w 5940588"/>
              <a:gd name="connsiteY3" fmla="*/ 7749768 h 10487760"/>
              <a:gd name="connsiteX4" fmla="*/ 2997358 w 5940588"/>
              <a:gd name="connsiteY4" fmla="*/ 10443682 h 10487760"/>
              <a:gd name="connsiteX0" fmla="*/ 2083266 w 5940896"/>
              <a:gd name="connsiteY0" fmla="*/ 0 h 10487760"/>
              <a:gd name="connsiteX1" fmla="*/ 5731341 w 5940896"/>
              <a:gd name="connsiteY1" fmla="*/ 2296266 h 10487760"/>
              <a:gd name="connsiteX2" fmla="*/ 466 w 5940896"/>
              <a:gd name="connsiteY2" fmla="*/ 4474957 h 10487760"/>
              <a:gd name="connsiteX3" fmla="*/ 5940891 w 5940896"/>
              <a:gd name="connsiteY3" fmla="*/ 7749768 h 10487760"/>
              <a:gd name="connsiteX4" fmla="*/ 2997666 w 5940896"/>
              <a:gd name="connsiteY4" fmla="*/ 10443682 h 10487760"/>
              <a:gd name="connsiteX0" fmla="*/ 2083266 w 6049435"/>
              <a:gd name="connsiteY0" fmla="*/ 0 h 10390591"/>
              <a:gd name="connsiteX1" fmla="*/ 5731341 w 6049435"/>
              <a:gd name="connsiteY1" fmla="*/ 2296266 h 10390591"/>
              <a:gd name="connsiteX2" fmla="*/ 466 w 6049435"/>
              <a:gd name="connsiteY2" fmla="*/ 4474957 h 10390591"/>
              <a:gd name="connsiteX3" fmla="*/ 5940891 w 6049435"/>
              <a:gd name="connsiteY3" fmla="*/ 7749768 h 10390591"/>
              <a:gd name="connsiteX4" fmla="*/ 3740616 w 6049435"/>
              <a:gd name="connsiteY4" fmla="*/ 10354683 h 10390591"/>
              <a:gd name="connsiteX0" fmla="*/ 2083266 w 6114079"/>
              <a:gd name="connsiteY0" fmla="*/ 0 h 10354683"/>
              <a:gd name="connsiteX1" fmla="*/ 5731341 w 6114079"/>
              <a:gd name="connsiteY1" fmla="*/ 2296266 h 10354683"/>
              <a:gd name="connsiteX2" fmla="*/ 466 w 6114079"/>
              <a:gd name="connsiteY2" fmla="*/ 4474957 h 10354683"/>
              <a:gd name="connsiteX3" fmla="*/ 5940891 w 6114079"/>
              <a:gd name="connsiteY3" fmla="*/ 7749768 h 10354683"/>
              <a:gd name="connsiteX4" fmla="*/ 3740616 w 6114079"/>
              <a:gd name="connsiteY4" fmla="*/ 10354683 h 10354683"/>
              <a:gd name="connsiteX0" fmla="*/ 2083266 w 5974840"/>
              <a:gd name="connsiteY0" fmla="*/ 0 h 10354683"/>
              <a:gd name="connsiteX1" fmla="*/ 5731341 w 5974840"/>
              <a:gd name="connsiteY1" fmla="*/ 2296266 h 10354683"/>
              <a:gd name="connsiteX2" fmla="*/ 466 w 5974840"/>
              <a:gd name="connsiteY2" fmla="*/ 4474957 h 10354683"/>
              <a:gd name="connsiteX3" fmla="*/ 5940891 w 5974840"/>
              <a:gd name="connsiteY3" fmla="*/ 7749768 h 10354683"/>
              <a:gd name="connsiteX4" fmla="*/ 3740616 w 5974840"/>
              <a:gd name="connsiteY4" fmla="*/ 10354683 h 10354683"/>
              <a:gd name="connsiteX0" fmla="*/ 2083266 w 5942277"/>
              <a:gd name="connsiteY0" fmla="*/ 0 h 10354683"/>
              <a:gd name="connsiteX1" fmla="*/ 5731341 w 5942277"/>
              <a:gd name="connsiteY1" fmla="*/ 2296266 h 10354683"/>
              <a:gd name="connsiteX2" fmla="*/ 466 w 5942277"/>
              <a:gd name="connsiteY2" fmla="*/ 4474957 h 10354683"/>
              <a:gd name="connsiteX3" fmla="*/ 5940891 w 5942277"/>
              <a:gd name="connsiteY3" fmla="*/ 7749768 h 10354683"/>
              <a:gd name="connsiteX4" fmla="*/ 3740616 w 5942277"/>
              <a:gd name="connsiteY4" fmla="*/ 10354683 h 10354683"/>
              <a:gd name="connsiteX0" fmla="*/ 2083266 w 5946439"/>
              <a:gd name="connsiteY0" fmla="*/ 0 h 10354683"/>
              <a:gd name="connsiteX1" fmla="*/ 5731341 w 5946439"/>
              <a:gd name="connsiteY1" fmla="*/ 2296266 h 10354683"/>
              <a:gd name="connsiteX2" fmla="*/ 466 w 5946439"/>
              <a:gd name="connsiteY2" fmla="*/ 4474957 h 10354683"/>
              <a:gd name="connsiteX3" fmla="*/ 5940891 w 5946439"/>
              <a:gd name="connsiteY3" fmla="*/ 7749768 h 10354683"/>
              <a:gd name="connsiteX4" fmla="*/ 3740616 w 5946439"/>
              <a:gd name="connsiteY4" fmla="*/ 10354683 h 10354683"/>
              <a:gd name="connsiteX0" fmla="*/ 2083266 w 5942277"/>
              <a:gd name="connsiteY0" fmla="*/ 0 h 10354683"/>
              <a:gd name="connsiteX1" fmla="*/ 5731341 w 5942277"/>
              <a:gd name="connsiteY1" fmla="*/ 2296266 h 10354683"/>
              <a:gd name="connsiteX2" fmla="*/ 466 w 5942277"/>
              <a:gd name="connsiteY2" fmla="*/ 4474957 h 10354683"/>
              <a:gd name="connsiteX3" fmla="*/ 5940891 w 5942277"/>
              <a:gd name="connsiteY3" fmla="*/ 7749768 h 10354683"/>
              <a:gd name="connsiteX4" fmla="*/ 3740616 w 5942277"/>
              <a:gd name="connsiteY4" fmla="*/ 10354683 h 10354683"/>
              <a:gd name="connsiteX0" fmla="*/ 2083266 w 5941153"/>
              <a:gd name="connsiteY0" fmla="*/ 0 h 10354683"/>
              <a:gd name="connsiteX1" fmla="*/ 5731341 w 5941153"/>
              <a:gd name="connsiteY1" fmla="*/ 2296266 h 10354683"/>
              <a:gd name="connsiteX2" fmla="*/ 466 w 5941153"/>
              <a:gd name="connsiteY2" fmla="*/ 4474957 h 10354683"/>
              <a:gd name="connsiteX3" fmla="*/ 5940891 w 5941153"/>
              <a:gd name="connsiteY3" fmla="*/ 7749768 h 10354683"/>
              <a:gd name="connsiteX4" fmla="*/ 3740616 w 5941153"/>
              <a:gd name="connsiteY4" fmla="*/ 10354683 h 10354683"/>
              <a:gd name="connsiteX0" fmla="*/ 2083266 w 5941153"/>
              <a:gd name="connsiteY0" fmla="*/ 0 h 10354683"/>
              <a:gd name="connsiteX1" fmla="*/ 5731341 w 5941153"/>
              <a:gd name="connsiteY1" fmla="*/ 2296266 h 10354683"/>
              <a:gd name="connsiteX2" fmla="*/ 466 w 5941153"/>
              <a:gd name="connsiteY2" fmla="*/ 4474957 h 10354683"/>
              <a:gd name="connsiteX3" fmla="*/ 5940891 w 5941153"/>
              <a:gd name="connsiteY3" fmla="*/ 7749768 h 10354683"/>
              <a:gd name="connsiteX4" fmla="*/ 3740616 w 5941153"/>
              <a:gd name="connsiteY4" fmla="*/ 10354683 h 10354683"/>
              <a:gd name="connsiteX0" fmla="*/ 2083266 w 5940966"/>
              <a:gd name="connsiteY0" fmla="*/ 0 h 10354683"/>
              <a:gd name="connsiteX1" fmla="*/ 5731341 w 5940966"/>
              <a:gd name="connsiteY1" fmla="*/ 2296266 h 10354683"/>
              <a:gd name="connsiteX2" fmla="*/ 466 w 5940966"/>
              <a:gd name="connsiteY2" fmla="*/ 4474957 h 10354683"/>
              <a:gd name="connsiteX3" fmla="*/ 5940891 w 5940966"/>
              <a:gd name="connsiteY3" fmla="*/ 7749768 h 10354683"/>
              <a:gd name="connsiteX4" fmla="*/ 3740616 w 5940966"/>
              <a:gd name="connsiteY4" fmla="*/ 10354683 h 1035468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940966" h="10354683">
                <a:moveTo>
                  <a:pt x="2083266" y="0"/>
                </a:moveTo>
                <a:cubicBezTo>
                  <a:pt x="3337391" y="447351"/>
                  <a:pt x="5710174" y="645619"/>
                  <a:pt x="5731341" y="2296266"/>
                </a:cubicBezTo>
                <a:cubicBezTo>
                  <a:pt x="5752508" y="3946913"/>
                  <a:pt x="-59859" y="2913381"/>
                  <a:pt x="466" y="4474957"/>
                </a:cubicBezTo>
                <a:cubicBezTo>
                  <a:pt x="60791" y="6036533"/>
                  <a:pt x="5965233" y="6680815"/>
                  <a:pt x="5940891" y="7749768"/>
                </a:cubicBezTo>
                <a:cubicBezTo>
                  <a:pt x="5916549" y="8818721"/>
                  <a:pt x="5429716" y="10144673"/>
                  <a:pt x="3740616" y="10354683"/>
                </a:cubicBezTo>
              </a:path>
            </a:pathLst>
          </a:custGeom>
          <a:noFill/>
          <a:ln w="76200">
            <a:solidFill>
              <a:srgbClr val="DA6AF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1" name="Rectangle 50">
            <a:extLst>
              <a:ext uri="{FF2B5EF4-FFF2-40B4-BE49-F238E27FC236}">
                <a16:creationId xmlns:a16="http://schemas.microsoft.com/office/drawing/2014/main" id="{E4B46AAA-172A-4CAD-94FB-66A9391F3E86}"/>
              </a:ext>
            </a:extLst>
          </p:cNvPr>
          <p:cNvSpPr/>
          <p:nvPr/>
        </p:nvSpPr>
        <p:spPr>
          <a:xfrm>
            <a:off x="24842676" y="10972800"/>
            <a:ext cx="2968274" cy="1986287"/>
          </a:xfrm>
          <a:prstGeom prst="rect">
            <a:avLst/>
          </a:prstGeom>
          <a:solidFill>
            <a:schemeClr val="bg1">
              <a:alpha val="74902"/>
            </a:schemeClr>
          </a:solidFill>
          <a:ln w="38100">
            <a:solidFill>
              <a:srgbClr val="DA6A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10000"/>
              </a:lnSpc>
            </a:pPr>
            <a:r>
              <a:rPr lang="en-US" sz="2400" dirty="0">
                <a:solidFill>
                  <a:schemeClr val="tx1"/>
                </a:solidFill>
              </a:rPr>
              <a:t>Investigate the formation of new substances after mixing.</a:t>
            </a:r>
          </a:p>
        </p:txBody>
      </p:sp>
      <p:sp>
        <p:nvSpPr>
          <p:cNvPr id="52" name="Rectangle 51">
            <a:extLst>
              <a:ext uri="{FF2B5EF4-FFF2-40B4-BE49-F238E27FC236}">
                <a16:creationId xmlns:a16="http://schemas.microsoft.com/office/drawing/2014/main" id="{26CD2508-B605-4130-B447-88903F58FF11}"/>
              </a:ext>
            </a:extLst>
          </p:cNvPr>
          <p:cNvSpPr/>
          <p:nvPr/>
        </p:nvSpPr>
        <p:spPr>
          <a:xfrm>
            <a:off x="29014688" y="12139867"/>
            <a:ext cx="2968274" cy="2290731"/>
          </a:xfrm>
          <a:prstGeom prst="rect">
            <a:avLst/>
          </a:prstGeom>
          <a:solidFill>
            <a:schemeClr val="bg1">
              <a:alpha val="74902"/>
            </a:schemeClr>
          </a:solidFill>
          <a:ln w="38100">
            <a:solidFill>
              <a:srgbClr val="DA6A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10000"/>
              </a:lnSpc>
            </a:pPr>
            <a:r>
              <a:rPr lang="en-US" sz="2400" dirty="0">
                <a:solidFill>
                  <a:schemeClr val="tx1"/>
                </a:solidFill>
              </a:rPr>
              <a:t>Obtain and use information to determine when a new substance has been formed.</a:t>
            </a:r>
          </a:p>
        </p:txBody>
      </p:sp>
      <p:sp>
        <p:nvSpPr>
          <p:cNvPr id="49" name="Rectangle 48">
            <a:extLst>
              <a:ext uri="{FF2B5EF4-FFF2-40B4-BE49-F238E27FC236}">
                <a16:creationId xmlns:a16="http://schemas.microsoft.com/office/drawing/2014/main" id="{9E418AC7-F0B0-49C4-852C-848678B27BA2}"/>
              </a:ext>
            </a:extLst>
          </p:cNvPr>
          <p:cNvSpPr/>
          <p:nvPr/>
        </p:nvSpPr>
        <p:spPr>
          <a:xfrm>
            <a:off x="24906470" y="14853377"/>
            <a:ext cx="3973980" cy="1862457"/>
          </a:xfrm>
          <a:prstGeom prst="rect">
            <a:avLst/>
          </a:prstGeom>
          <a:solidFill>
            <a:schemeClr val="bg1">
              <a:alpha val="74902"/>
            </a:schemeClr>
          </a:solidFill>
          <a:ln w="38100">
            <a:solidFill>
              <a:srgbClr val="DA6A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10000"/>
              </a:lnSpc>
            </a:pPr>
            <a:r>
              <a:rPr lang="en-US" sz="2400" dirty="0">
                <a:solidFill>
                  <a:schemeClr val="tx1"/>
                </a:solidFill>
              </a:rPr>
              <a:t>Develop and use a particle model of new substance formation and its implications for weight.</a:t>
            </a:r>
          </a:p>
        </p:txBody>
      </p:sp>
      <p:sp>
        <p:nvSpPr>
          <p:cNvPr id="53" name="Rectangle 52">
            <a:extLst>
              <a:ext uri="{FF2B5EF4-FFF2-40B4-BE49-F238E27FC236}">
                <a16:creationId xmlns:a16="http://schemas.microsoft.com/office/drawing/2014/main" id="{D45C54D7-31C1-4F7A-A427-39867A5504D8}"/>
              </a:ext>
            </a:extLst>
          </p:cNvPr>
          <p:cNvSpPr/>
          <p:nvPr/>
        </p:nvSpPr>
        <p:spPr>
          <a:xfrm>
            <a:off x="28585208" y="17228687"/>
            <a:ext cx="3237902" cy="2089701"/>
          </a:xfrm>
          <a:prstGeom prst="rect">
            <a:avLst/>
          </a:prstGeom>
          <a:solidFill>
            <a:schemeClr val="bg1">
              <a:alpha val="74902"/>
            </a:schemeClr>
          </a:solidFill>
          <a:ln w="38100">
            <a:solidFill>
              <a:srgbClr val="DA6A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10000"/>
              </a:lnSpc>
            </a:pPr>
            <a:r>
              <a:rPr lang="en-US" sz="2400" dirty="0">
                <a:solidFill>
                  <a:schemeClr val="tx1"/>
                </a:solidFill>
              </a:rPr>
              <a:t>Plan and carry out an investigation to find out what went right in the anchoring phenomenon.</a:t>
            </a:r>
          </a:p>
        </p:txBody>
      </p:sp>
      <p:sp>
        <p:nvSpPr>
          <p:cNvPr id="56" name="Rectangle 55">
            <a:extLst>
              <a:ext uri="{FF2B5EF4-FFF2-40B4-BE49-F238E27FC236}">
                <a16:creationId xmlns:a16="http://schemas.microsoft.com/office/drawing/2014/main" id="{7A15C362-6774-4607-8342-AE3740AD291D}"/>
              </a:ext>
            </a:extLst>
          </p:cNvPr>
          <p:cNvSpPr/>
          <p:nvPr/>
        </p:nvSpPr>
        <p:spPr>
          <a:xfrm>
            <a:off x="25485479" y="19634396"/>
            <a:ext cx="3973981" cy="1923994"/>
          </a:xfrm>
          <a:prstGeom prst="rect">
            <a:avLst/>
          </a:prstGeom>
          <a:solidFill>
            <a:schemeClr val="bg1">
              <a:alpha val="74902"/>
            </a:schemeClr>
          </a:solidFill>
          <a:ln w="38100">
            <a:solidFill>
              <a:srgbClr val="DA6A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10000"/>
              </a:lnSpc>
            </a:pPr>
            <a:r>
              <a:rPr lang="en-US" sz="2400" dirty="0">
                <a:solidFill>
                  <a:schemeClr val="tx1"/>
                </a:solidFill>
              </a:rPr>
              <a:t>Present an explanation of what went wrong in the anchoring phenomenon.</a:t>
            </a:r>
          </a:p>
        </p:txBody>
      </p:sp>
      <p:sp>
        <p:nvSpPr>
          <p:cNvPr id="12" name="Freeform: Shape 11">
            <a:extLst>
              <a:ext uri="{FF2B5EF4-FFF2-40B4-BE49-F238E27FC236}">
                <a16:creationId xmlns:a16="http://schemas.microsoft.com/office/drawing/2014/main" id="{2DCE03CA-B3C3-1C40-C488-05DBB20BBFB8}"/>
              </a:ext>
            </a:extLst>
          </p:cNvPr>
          <p:cNvSpPr/>
          <p:nvPr/>
        </p:nvSpPr>
        <p:spPr>
          <a:xfrm>
            <a:off x="9336050" y="11672163"/>
            <a:ext cx="5940966" cy="8865585"/>
          </a:xfrm>
          <a:custGeom>
            <a:avLst/>
            <a:gdLst>
              <a:gd name="connsiteX0" fmla="*/ 0 w 1771650"/>
              <a:gd name="connsiteY0" fmla="*/ 0 h 9458325"/>
              <a:gd name="connsiteX1" fmla="*/ 1485900 w 1771650"/>
              <a:gd name="connsiteY1" fmla="*/ 971550 h 9458325"/>
              <a:gd name="connsiteX2" fmla="*/ 114300 w 1771650"/>
              <a:gd name="connsiteY2" fmla="*/ 2686050 h 9458325"/>
              <a:gd name="connsiteX3" fmla="*/ 1685925 w 1771650"/>
              <a:gd name="connsiteY3" fmla="*/ 4714875 h 9458325"/>
              <a:gd name="connsiteX4" fmla="*/ 114300 w 1771650"/>
              <a:gd name="connsiteY4" fmla="*/ 7000875 h 9458325"/>
              <a:gd name="connsiteX5" fmla="*/ 1571625 w 1771650"/>
              <a:gd name="connsiteY5" fmla="*/ 9201150 h 9458325"/>
              <a:gd name="connsiteX6" fmla="*/ 1685925 w 1771650"/>
              <a:gd name="connsiteY6" fmla="*/ 9372600 h 9458325"/>
              <a:gd name="connsiteX7" fmla="*/ 1771650 w 1771650"/>
              <a:gd name="connsiteY7" fmla="*/ 9458325 h 9458325"/>
              <a:gd name="connsiteX0" fmla="*/ 0 w 2200408"/>
              <a:gd name="connsiteY0" fmla="*/ 0 h 9458325"/>
              <a:gd name="connsiteX1" fmla="*/ 2200275 w 2200408"/>
              <a:gd name="connsiteY1" fmla="*/ 1085850 h 9458325"/>
              <a:gd name="connsiteX2" fmla="*/ 114300 w 2200408"/>
              <a:gd name="connsiteY2" fmla="*/ 2686050 h 9458325"/>
              <a:gd name="connsiteX3" fmla="*/ 1685925 w 2200408"/>
              <a:gd name="connsiteY3" fmla="*/ 4714875 h 9458325"/>
              <a:gd name="connsiteX4" fmla="*/ 114300 w 2200408"/>
              <a:gd name="connsiteY4" fmla="*/ 7000875 h 9458325"/>
              <a:gd name="connsiteX5" fmla="*/ 1571625 w 2200408"/>
              <a:gd name="connsiteY5" fmla="*/ 9201150 h 9458325"/>
              <a:gd name="connsiteX6" fmla="*/ 1685925 w 2200408"/>
              <a:gd name="connsiteY6" fmla="*/ 9372600 h 9458325"/>
              <a:gd name="connsiteX7" fmla="*/ 1771650 w 2200408"/>
              <a:gd name="connsiteY7" fmla="*/ 9458325 h 9458325"/>
              <a:gd name="connsiteX0" fmla="*/ 60365 w 2089241"/>
              <a:gd name="connsiteY0" fmla="*/ 0 h 10001250"/>
              <a:gd name="connsiteX1" fmla="*/ 2089190 w 2089241"/>
              <a:gd name="connsiteY1" fmla="*/ 1628775 h 10001250"/>
              <a:gd name="connsiteX2" fmla="*/ 3215 w 2089241"/>
              <a:gd name="connsiteY2" fmla="*/ 3228975 h 10001250"/>
              <a:gd name="connsiteX3" fmla="*/ 1574840 w 2089241"/>
              <a:gd name="connsiteY3" fmla="*/ 5257800 h 10001250"/>
              <a:gd name="connsiteX4" fmla="*/ 3215 w 2089241"/>
              <a:gd name="connsiteY4" fmla="*/ 7543800 h 10001250"/>
              <a:gd name="connsiteX5" fmla="*/ 1460540 w 2089241"/>
              <a:gd name="connsiteY5" fmla="*/ 9744075 h 10001250"/>
              <a:gd name="connsiteX6" fmla="*/ 1574840 w 2089241"/>
              <a:gd name="connsiteY6" fmla="*/ 9915525 h 10001250"/>
              <a:gd name="connsiteX7" fmla="*/ 1660565 w 2089241"/>
              <a:gd name="connsiteY7" fmla="*/ 10001250 h 10001250"/>
              <a:gd name="connsiteX0" fmla="*/ 61313 w 2117108"/>
              <a:gd name="connsiteY0" fmla="*/ 0 h 10001250"/>
              <a:gd name="connsiteX1" fmla="*/ 2090138 w 2117108"/>
              <a:gd name="connsiteY1" fmla="*/ 1628775 h 10001250"/>
              <a:gd name="connsiteX2" fmla="*/ 1147163 w 2117108"/>
              <a:gd name="connsiteY2" fmla="*/ 2371725 h 10001250"/>
              <a:gd name="connsiteX3" fmla="*/ 4163 w 2117108"/>
              <a:gd name="connsiteY3" fmla="*/ 3228975 h 10001250"/>
              <a:gd name="connsiteX4" fmla="*/ 1575788 w 2117108"/>
              <a:gd name="connsiteY4" fmla="*/ 5257800 h 10001250"/>
              <a:gd name="connsiteX5" fmla="*/ 4163 w 2117108"/>
              <a:gd name="connsiteY5" fmla="*/ 7543800 h 10001250"/>
              <a:gd name="connsiteX6" fmla="*/ 1461488 w 2117108"/>
              <a:gd name="connsiteY6" fmla="*/ 9744075 h 10001250"/>
              <a:gd name="connsiteX7" fmla="*/ 1575788 w 2117108"/>
              <a:gd name="connsiteY7" fmla="*/ 9915525 h 10001250"/>
              <a:gd name="connsiteX8" fmla="*/ 1661513 w 2117108"/>
              <a:gd name="connsiteY8" fmla="*/ 10001250 h 10001250"/>
              <a:gd name="connsiteX0" fmla="*/ 60365 w 2089241"/>
              <a:gd name="connsiteY0" fmla="*/ 0 h 10001250"/>
              <a:gd name="connsiteX1" fmla="*/ 2089190 w 2089241"/>
              <a:gd name="connsiteY1" fmla="*/ 1628775 h 10001250"/>
              <a:gd name="connsiteX2" fmla="*/ 3215 w 2089241"/>
              <a:gd name="connsiteY2" fmla="*/ 3228975 h 10001250"/>
              <a:gd name="connsiteX3" fmla="*/ 1574840 w 2089241"/>
              <a:gd name="connsiteY3" fmla="*/ 5257800 h 10001250"/>
              <a:gd name="connsiteX4" fmla="*/ 3215 w 2089241"/>
              <a:gd name="connsiteY4" fmla="*/ 7543800 h 10001250"/>
              <a:gd name="connsiteX5" fmla="*/ 1460540 w 2089241"/>
              <a:gd name="connsiteY5" fmla="*/ 9744075 h 10001250"/>
              <a:gd name="connsiteX6" fmla="*/ 1574840 w 2089241"/>
              <a:gd name="connsiteY6" fmla="*/ 9915525 h 10001250"/>
              <a:gd name="connsiteX7" fmla="*/ 1660565 w 2089241"/>
              <a:gd name="connsiteY7" fmla="*/ 10001250 h 10001250"/>
              <a:gd name="connsiteX0" fmla="*/ 60365 w 2089241"/>
              <a:gd name="connsiteY0" fmla="*/ 0 h 10006898"/>
              <a:gd name="connsiteX1" fmla="*/ 2089190 w 2089241"/>
              <a:gd name="connsiteY1" fmla="*/ 1628775 h 10006898"/>
              <a:gd name="connsiteX2" fmla="*/ 3215 w 2089241"/>
              <a:gd name="connsiteY2" fmla="*/ 3228975 h 10006898"/>
              <a:gd name="connsiteX3" fmla="*/ 1574840 w 2089241"/>
              <a:gd name="connsiteY3" fmla="*/ 5257800 h 10006898"/>
              <a:gd name="connsiteX4" fmla="*/ 3215 w 2089241"/>
              <a:gd name="connsiteY4" fmla="*/ 7543800 h 10006898"/>
              <a:gd name="connsiteX5" fmla="*/ 1460540 w 2089241"/>
              <a:gd name="connsiteY5" fmla="*/ 9744075 h 10006898"/>
              <a:gd name="connsiteX6" fmla="*/ 1660565 w 2089241"/>
              <a:gd name="connsiteY6" fmla="*/ 10001250 h 10006898"/>
              <a:gd name="connsiteX0" fmla="*/ 60365 w 2089241"/>
              <a:gd name="connsiteY0" fmla="*/ 0 h 9744075"/>
              <a:gd name="connsiteX1" fmla="*/ 2089190 w 2089241"/>
              <a:gd name="connsiteY1" fmla="*/ 1628775 h 9744075"/>
              <a:gd name="connsiteX2" fmla="*/ 3215 w 2089241"/>
              <a:gd name="connsiteY2" fmla="*/ 3228975 h 9744075"/>
              <a:gd name="connsiteX3" fmla="*/ 1574840 w 2089241"/>
              <a:gd name="connsiteY3" fmla="*/ 5257800 h 9744075"/>
              <a:gd name="connsiteX4" fmla="*/ 3215 w 2089241"/>
              <a:gd name="connsiteY4" fmla="*/ 7543800 h 9744075"/>
              <a:gd name="connsiteX5" fmla="*/ 1460540 w 2089241"/>
              <a:gd name="connsiteY5" fmla="*/ 9744075 h 9744075"/>
              <a:gd name="connsiteX0" fmla="*/ 95659 w 3591334"/>
              <a:gd name="connsiteY0" fmla="*/ 0 h 9847907"/>
              <a:gd name="connsiteX1" fmla="*/ 2124484 w 3591334"/>
              <a:gd name="connsiteY1" fmla="*/ 1628775 h 9847907"/>
              <a:gd name="connsiteX2" fmla="*/ 38509 w 3591334"/>
              <a:gd name="connsiteY2" fmla="*/ 3228975 h 9847907"/>
              <a:gd name="connsiteX3" fmla="*/ 1610134 w 3591334"/>
              <a:gd name="connsiteY3" fmla="*/ 5257800 h 9847907"/>
              <a:gd name="connsiteX4" fmla="*/ 38509 w 3591334"/>
              <a:gd name="connsiteY4" fmla="*/ 7543800 h 9847907"/>
              <a:gd name="connsiteX5" fmla="*/ 3591334 w 3591334"/>
              <a:gd name="connsiteY5" fmla="*/ 9847907 h 9847907"/>
              <a:gd name="connsiteX0" fmla="*/ 1870440 w 5366115"/>
              <a:gd name="connsiteY0" fmla="*/ 0 h 9847907"/>
              <a:gd name="connsiteX1" fmla="*/ 3899265 w 5366115"/>
              <a:gd name="connsiteY1" fmla="*/ 1628775 h 9847907"/>
              <a:gd name="connsiteX2" fmla="*/ 1813290 w 5366115"/>
              <a:gd name="connsiteY2" fmla="*/ 3228975 h 9847907"/>
              <a:gd name="connsiteX3" fmla="*/ 3384915 w 5366115"/>
              <a:gd name="connsiteY3" fmla="*/ 5257800 h 9847907"/>
              <a:gd name="connsiteX4" fmla="*/ 22590 w 5366115"/>
              <a:gd name="connsiteY4" fmla="*/ 6713145 h 9847907"/>
              <a:gd name="connsiteX5" fmla="*/ 5366115 w 5366115"/>
              <a:gd name="connsiteY5" fmla="*/ 9847907 h 9847907"/>
              <a:gd name="connsiteX0" fmla="*/ 1847930 w 5500319"/>
              <a:gd name="connsiteY0" fmla="*/ 0 h 9847907"/>
              <a:gd name="connsiteX1" fmla="*/ 3876755 w 5500319"/>
              <a:gd name="connsiteY1" fmla="*/ 1628775 h 9847907"/>
              <a:gd name="connsiteX2" fmla="*/ 1790780 w 5500319"/>
              <a:gd name="connsiteY2" fmla="*/ 3228975 h 9847907"/>
              <a:gd name="connsiteX3" fmla="*/ 5483305 w 5500319"/>
              <a:gd name="connsiteY3" fmla="*/ 3626154 h 9847907"/>
              <a:gd name="connsiteX4" fmla="*/ 80 w 5500319"/>
              <a:gd name="connsiteY4" fmla="*/ 6713145 h 9847907"/>
              <a:gd name="connsiteX5" fmla="*/ 5343605 w 5500319"/>
              <a:gd name="connsiteY5" fmla="*/ 9847907 h 9847907"/>
              <a:gd name="connsiteX0" fmla="*/ 1847930 w 5483315"/>
              <a:gd name="connsiteY0" fmla="*/ 0 h 9847907"/>
              <a:gd name="connsiteX1" fmla="*/ 3876755 w 5483315"/>
              <a:gd name="connsiteY1" fmla="*/ 1628775 h 9847907"/>
              <a:gd name="connsiteX2" fmla="*/ 50880 w 5483315"/>
              <a:gd name="connsiteY2" fmla="*/ 3065810 h 9847907"/>
              <a:gd name="connsiteX3" fmla="*/ 5483305 w 5483315"/>
              <a:gd name="connsiteY3" fmla="*/ 3626154 h 9847907"/>
              <a:gd name="connsiteX4" fmla="*/ 80 w 5483315"/>
              <a:gd name="connsiteY4" fmla="*/ 6713145 h 9847907"/>
              <a:gd name="connsiteX5" fmla="*/ 5343605 w 5483315"/>
              <a:gd name="connsiteY5" fmla="*/ 9847907 h 9847907"/>
              <a:gd name="connsiteX0" fmla="*/ 1847930 w 5484077"/>
              <a:gd name="connsiteY0" fmla="*/ 0 h 9847907"/>
              <a:gd name="connsiteX1" fmla="*/ 5464255 w 5484077"/>
              <a:gd name="connsiteY1" fmla="*/ 1109615 h 9847907"/>
              <a:gd name="connsiteX2" fmla="*/ 50880 w 5484077"/>
              <a:gd name="connsiteY2" fmla="*/ 3065810 h 9847907"/>
              <a:gd name="connsiteX3" fmla="*/ 5483305 w 5484077"/>
              <a:gd name="connsiteY3" fmla="*/ 3626154 h 9847907"/>
              <a:gd name="connsiteX4" fmla="*/ 80 w 5484077"/>
              <a:gd name="connsiteY4" fmla="*/ 6713145 h 9847907"/>
              <a:gd name="connsiteX5" fmla="*/ 5343605 w 5484077"/>
              <a:gd name="connsiteY5" fmla="*/ 9847907 h 9847907"/>
              <a:gd name="connsiteX0" fmla="*/ 311230 w 5483314"/>
              <a:gd name="connsiteY0" fmla="*/ 0 h 10159403"/>
              <a:gd name="connsiteX1" fmla="*/ 5464255 w 5483314"/>
              <a:gd name="connsiteY1" fmla="*/ 1421111 h 10159403"/>
              <a:gd name="connsiteX2" fmla="*/ 50880 w 5483314"/>
              <a:gd name="connsiteY2" fmla="*/ 3377306 h 10159403"/>
              <a:gd name="connsiteX3" fmla="*/ 5483305 w 5483314"/>
              <a:gd name="connsiteY3" fmla="*/ 3937650 h 10159403"/>
              <a:gd name="connsiteX4" fmla="*/ 80 w 5483314"/>
              <a:gd name="connsiteY4" fmla="*/ 7024641 h 10159403"/>
              <a:gd name="connsiteX5" fmla="*/ 5343605 w 5483314"/>
              <a:gd name="connsiteY5" fmla="*/ 10159403 h 10159403"/>
              <a:gd name="connsiteX0" fmla="*/ 311855 w 5763339"/>
              <a:gd name="connsiteY0" fmla="*/ 0 h 10159403"/>
              <a:gd name="connsiteX1" fmla="*/ 5464880 w 5763339"/>
              <a:gd name="connsiteY1" fmla="*/ 1421111 h 10159403"/>
              <a:gd name="connsiteX2" fmla="*/ 51505 w 5763339"/>
              <a:gd name="connsiteY2" fmla="*/ 3377306 h 10159403"/>
              <a:gd name="connsiteX3" fmla="*/ 5763330 w 5763339"/>
              <a:gd name="connsiteY3" fmla="*/ 5480297 h 10159403"/>
              <a:gd name="connsiteX4" fmla="*/ 705 w 5763339"/>
              <a:gd name="connsiteY4" fmla="*/ 7024641 h 10159403"/>
              <a:gd name="connsiteX5" fmla="*/ 5344230 w 5763339"/>
              <a:gd name="connsiteY5" fmla="*/ 10159403 h 10159403"/>
              <a:gd name="connsiteX0" fmla="*/ 311855 w 5763388"/>
              <a:gd name="connsiteY0" fmla="*/ 0 h 10159403"/>
              <a:gd name="connsiteX1" fmla="*/ 5464880 w 5763388"/>
              <a:gd name="connsiteY1" fmla="*/ 1421111 h 10159403"/>
              <a:gd name="connsiteX2" fmla="*/ 51505 w 5763388"/>
              <a:gd name="connsiteY2" fmla="*/ 3377306 h 10159403"/>
              <a:gd name="connsiteX3" fmla="*/ 5763330 w 5763388"/>
              <a:gd name="connsiteY3" fmla="*/ 5480297 h 10159403"/>
              <a:gd name="connsiteX4" fmla="*/ 705 w 5763388"/>
              <a:gd name="connsiteY4" fmla="*/ 7024641 h 10159403"/>
              <a:gd name="connsiteX5" fmla="*/ 5344230 w 5763388"/>
              <a:gd name="connsiteY5" fmla="*/ 10159403 h 10159403"/>
              <a:gd name="connsiteX0" fmla="*/ 311855 w 5763388"/>
              <a:gd name="connsiteY0" fmla="*/ 0 h 10159403"/>
              <a:gd name="connsiteX1" fmla="*/ 5464880 w 5763388"/>
              <a:gd name="connsiteY1" fmla="*/ 1421111 h 10159403"/>
              <a:gd name="connsiteX2" fmla="*/ 51505 w 5763388"/>
              <a:gd name="connsiteY2" fmla="*/ 3377306 h 10159403"/>
              <a:gd name="connsiteX3" fmla="*/ 5763330 w 5763388"/>
              <a:gd name="connsiteY3" fmla="*/ 5480297 h 10159403"/>
              <a:gd name="connsiteX4" fmla="*/ 705 w 5763388"/>
              <a:gd name="connsiteY4" fmla="*/ 7024641 h 10159403"/>
              <a:gd name="connsiteX5" fmla="*/ 5344230 w 5763388"/>
              <a:gd name="connsiteY5" fmla="*/ 10159403 h 10159403"/>
              <a:gd name="connsiteX0" fmla="*/ 311855 w 5763388"/>
              <a:gd name="connsiteY0" fmla="*/ 0 h 10159403"/>
              <a:gd name="connsiteX1" fmla="*/ 5464880 w 5763388"/>
              <a:gd name="connsiteY1" fmla="*/ 1421111 h 10159403"/>
              <a:gd name="connsiteX2" fmla="*/ 51505 w 5763388"/>
              <a:gd name="connsiteY2" fmla="*/ 3377306 h 10159403"/>
              <a:gd name="connsiteX3" fmla="*/ 5763330 w 5763388"/>
              <a:gd name="connsiteY3" fmla="*/ 5480297 h 10159403"/>
              <a:gd name="connsiteX4" fmla="*/ 705 w 5763388"/>
              <a:gd name="connsiteY4" fmla="*/ 7024641 h 10159403"/>
              <a:gd name="connsiteX5" fmla="*/ 5344230 w 5763388"/>
              <a:gd name="connsiteY5" fmla="*/ 10159403 h 10159403"/>
              <a:gd name="connsiteX0" fmla="*/ 312019 w 5763552"/>
              <a:gd name="connsiteY0" fmla="*/ 0 h 10159403"/>
              <a:gd name="connsiteX1" fmla="*/ 5465044 w 5763552"/>
              <a:gd name="connsiteY1" fmla="*/ 1421111 h 10159403"/>
              <a:gd name="connsiteX2" fmla="*/ 51669 w 5763552"/>
              <a:gd name="connsiteY2" fmla="*/ 3377306 h 10159403"/>
              <a:gd name="connsiteX3" fmla="*/ 5763494 w 5763552"/>
              <a:gd name="connsiteY3" fmla="*/ 5480297 h 10159403"/>
              <a:gd name="connsiteX4" fmla="*/ 869 w 5763552"/>
              <a:gd name="connsiteY4" fmla="*/ 7024641 h 10159403"/>
              <a:gd name="connsiteX5" fmla="*/ 5344394 w 5763552"/>
              <a:gd name="connsiteY5" fmla="*/ 10159403 h 10159403"/>
              <a:gd name="connsiteX0" fmla="*/ 312019 w 5763552"/>
              <a:gd name="connsiteY0" fmla="*/ 0 h 10159403"/>
              <a:gd name="connsiteX1" fmla="*/ 5465044 w 5763552"/>
              <a:gd name="connsiteY1" fmla="*/ 1421111 h 10159403"/>
              <a:gd name="connsiteX2" fmla="*/ 51669 w 5763552"/>
              <a:gd name="connsiteY2" fmla="*/ 3377306 h 10159403"/>
              <a:gd name="connsiteX3" fmla="*/ 5763494 w 5763552"/>
              <a:gd name="connsiteY3" fmla="*/ 5480297 h 10159403"/>
              <a:gd name="connsiteX4" fmla="*/ 869 w 5763552"/>
              <a:gd name="connsiteY4" fmla="*/ 7024641 h 10159403"/>
              <a:gd name="connsiteX5" fmla="*/ 5344394 w 5763552"/>
              <a:gd name="connsiteY5" fmla="*/ 10159403 h 10159403"/>
              <a:gd name="connsiteX0" fmla="*/ 451700 w 5903305"/>
              <a:gd name="connsiteY0" fmla="*/ 0 h 10159403"/>
              <a:gd name="connsiteX1" fmla="*/ 5604725 w 5903305"/>
              <a:gd name="connsiteY1" fmla="*/ 1421111 h 10159403"/>
              <a:gd name="connsiteX2" fmla="*/ 191350 w 5903305"/>
              <a:gd name="connsiteY2" fmla="*/ 3377306 h 10159403"/>
              <a:gd name="connsiteX3" fmla="*/ 5903175 w 5903305"/>
              <a:gd name="connsiteY3" fmla="*/ 5480297 h 10159403"/>
              <a:gd name="connsiteX4" fmla="*/ 850 w 5903305"/>
              <a:gd name="connsiteY4" fmla="*/ 7721800 h 10159403"/>
              <a:gd name="connsiteX5" fmla="*/ 5484075 w 5903305"/>
              <a:gd name="connsiteY5" fmla="*/ 10159403 h 10159403"/>
              <a:gd name="connsiteX0" fmla="*/ 451694 w 5903214"/>
              <a:gd name="connsiteY0" fmla="*/ 0 h 10159403"/>
              <a:gd name="connsiteX1" fmla="*/ 5604719 w 5903214"/>
              <a:gd name="connsiteY1" fmla="*/ 1421111 h 10159403"/>
              <a:gd name="connsiteX2" fmla="*/ 191344 w 5903214"/>
              <a:gd name="connsiteY2" fmla="*/ 3377306 h 10159403"/>
              <a:gd name="connsiteX3" fmla="*/ 5903169 w 5903214"/>
              <a:gd name="connsiteY3" fmla="*/ 5480297 h 10159403"/>
              <a:gd name="connsiteX4" fmla="*/ 844 w 5903214"/>
              <a:gd name="connsiteY4" fmla="*/ 7721800 h 10159403"/>
              <a:gd name="connsiteX5" fmla="*/ 5484069 w 5903214"/>
              <a:gd name="connsiteY5" fmla="*/ 10159403 h 10159403"/>
              <a:gd name="connsiteX0" fmla="*/ 642178 w 6094169"/>
              <a:gd name="connsiteY0" fmla="*/ 0 h 10159403"/>
              <a:gd name="connsiteX1" fmla="*/ 5795203 w 6094169"/>
              <a:gd name="connsiteY1" fmla="*/ 1421111 h 10159403"/>
              <a:gd name="connsiteX2" fmla="*/ 381828 w 6094169"/>
              <a:gd name="connsiteY2" fmla="*/ 3377306 h 10159403"/>
              <a:gd name="connsiteX3" fmla="*/ 6093653 w 6094169"/>
              <a:gd name="connsiteY3" fmla="*/ 5480297 h 10159403"/>
              <a:gd name="connsiteX4" fmla="*/ 828 w 6094169"/>
              <a:gd name="connsiteY4" fmla="*/ 8278044 h 10159403"/>
              <a:gd name="connsiteX5" fmla="*/ 5674553 w 6094169"/>
              <a:gd name="connsiteY5" fmla="*/ 10159403 h 10159403"/>
              <a:gd name="connsiteX0" fmla="*/ 641430 w 6093421"/>
              <a:gd name="connsiteY0" fmla="*/ 0 h 10159403"/>
              <a:gd name="connsiteX1" fmla="*/ 5794455 w 6093421"/>
              <a:gd name="connsiteY1" fmla="*/ 1421111 h 10159403"/>
              <a:gd name="connsiteX2" fmla="*/ 381080 w 6093421"/>
              <a:gd name="connsiteY2" fmla="*/ 3377306 h 10159403"/>
              <a:gd name="connsiteX3" fmla="*/ 6092905 w 6093421"/>
              <a:gd name="connsiteY3" fmla="*/ 5480297 h 10159403"/>
              <a:gd name="connsiteX4" fmla="*/ 80 w 6093421"/>
              <a:gd name="connsiteY4" fmla="*/ 8278044 h 10159403"/>
              <a:gd name="connsiteX5" fmla="*/ 5673805 w 6093421"/>
              <a:gd name="connsiteY5" fmla="*/ 10159403 h 10159403"/>
              <a:gd name="connsiteX0" fmla="*/ 641356 w 6093347"/>
              <a:gd name="connsiteY0" fmla="*/ 0 h 10159403"/>
              <a:gd name="connsiteX1" fmla="*/ 5794381 w 6093347"/>
              <a:gd name="connsiteY1" fmla="*/ 1421111 h 10159403"/>
              <a:gd name="connsiteX2" fmla="*/ 381006 w 6093347"/>
              <a:gd name="connsiteY2" fmla="*/ 3377306 h 10159403"/>
              <a:gd name="connsiteX3" fmla="*/ 6092831 w 6093347"/>
              <a:gd name="connsiteY3" fmla="*/ 5480297 h 10159403"/>
              <a:gd name="connsiteX4" fmla="*/ 6 w 6093347"/>
              <a:gd name="connsiteY4" fmla="*/ 8278044 h 10159403"/>
              <a:gd name="connsiteX5" fmla="*/ 5673731 w 6093347"/>
              <a:gd name="connsiteY5" fmla="*/ 10159403 h 10159403"/>
              <a:gd name="connsiteX0" fmla="*/ 641355 w 6092835"/>
              <a:gd name="connsiteY0" fmla="*/ 0 h 10159403"/>
              <a:gd name="connsiteX1" fmla="*/ 5794380 w 6092835"/>
              <a:gd name="connsiteY1" fmla="*/ 1421111 h 10159403"/>
              <a:gd name="connsiteX2" fmla="*/ 381005 w 6092835"/>
              <a:gd name="connsiteY2" fmla="*/ 3377306 h 10159403"/>
              <a:gd name="connsiteX3" fmla="*/ 6092830 w 6092835"/>
              <a:gd name="connsiteY3" fmla="*/ 5480297 h 10159403"/>
              <a:gd name="connsiteX4" fmla="*/ 5 w 6092835"/>
              <a:gd name="connsiteY4" fmla="*/ 8278044 h 10159403"/>
              <a:gd name="connsiteX5" fmla="*/ 5673730 w 6092835"/>
              <a:gd name="connsiteY5" fmla="*/ 10159403 h 10159403"/>
              <a:gd name="connsiteX0" fmla="*/ 717554 w 6169769"/>
              <a:gd name="connsiteY0" fmla="*/ 0 h 10159403"/>
              <a:gd name="connsiteX1" fmla="*/ 5870579 w 6169769"/>
              <a:gd name="connsiteY1" fmla="*/ 1421111 h 10159403"/>
              <a:gd name="connsiteX2" fmla="*/ 457204 w 6169769"/>
              <a:gd name="connsiteY2" fmla="*/ 3377306 h 10159403"/>
              <a:gd name="connsiteX3" fmla="*/ 6169029 w 6169769"/>
              <a:gd name="connsiteY3" fmla="*/ 5480297 h 10159403"/>
              <a:gd name="connsiteX4" fmla="*/ 4 w 6169769"/>
              <a:gd name="connsiteY4" fmla="*/ 8678539 h 10159403"/>
              <a:gd name="connsiteX5" fmla="*/ 5749929 w 6169769"/>
              <a:gd name="connsiteY5" fmla="*/ 10159403 h 10159403"/>
              <a:gd name="connsiteX0" fmla="*/ 717554 w 6169419"/>
              <a:gd name="connsiteY0" fmla="*/ 0 h 10159403"/>
              <a:gd name="connsiteX1" fmla="*/ 5870579 w 6169419"/>
              <a:gd name="connsiteY1" fmla="*/ 1421111 h 10159403"/>
              <a:gd name="connsiteX2" fmla="*/ 457204 w 6169419"/>
              <a:gd name="connsiteY2" fmla="*/ 3377306 h 10159403"/>
              <a:gd name="connsiteX3" fmla="*/ 6169029 w 6169419"/>
              <a:gd name="connsiteY3" fmla="*/ 5480297 h 10159403"/>
              <a:gd name="connsiteX4" fmla="*/ 4 w 6169419"/>
              <a:gd name="connsiteY4" fmla="*/ 8678539 h 10159403"/>
              <a:gd name="connsiteX5" fmla="*/ 5749929 w 6169419"/>
              <a:gd name="connsiteY5" fmla="*/ 10159403 h 10159403"/>
              <a:gd name="connsiteX0" fmla="*/ 719078 w 6170948"/>
              <a:gd name="connsiteY0" fmla="*/ 0 h 10626647"/>
              <a:gd name="connsiteX1" fmla="*/ 5872103 w 6170948"/>
              <a:gd name="connsiteY1" fmla="*/ 1421111 h 10626647"/>
              <a:gd name="connsiteX2" fmla="*/ 458728 w 6170948"/>
              <a:gd name="connsiteY2" fmla="*/ 3377306 h 10626647"/>
              <a:gd name="connsiteX3" fmla="*/ 6170553 w 6170948"/>
              <a:gd name="connsiteY3" fmla="*/ 5480297 h 10626647"/>
              <a:gd name="connsiteX4" fmla="*/ 1528 w 6170948"/>
              <a:gd name="connsiteY4" fmla="*/ 8678539 h 10626647"/>
              <a:gd name="connsiteX5" fmla="*/ 5770503 w 6170948"/>
              <a:gd name="connsiteY5" fmla="*/ 10626647 h 10626647"/>
              <a:gd name="connsiteX0" fmla="*/ 717841 w 6169708"/>
              <a:gd name="connsiteY0" fmla="*/ 0 h 10626647"/>
              <a:gd name="connsiteX1" fmla="*/ 5870866 w 6169708"/>
              <a:gd name="connsiteY1" fmla="*/ 1421111 h 10626647"/>
              <a:gd name="connsiteX2" fmla="*/ 457491 w 6169708"/>
              <a:gd name="connsiteY2" fmla="*/ 3377306 h 10626647"/>
              <a:gd name="connsiteX3" fmla="*/ 6169316 w 6169708"/>
              <a:gd name="connsiteY3" fmla="*/ 5480297 h 10626647"/>
              <a:gd name="connsiteX4" fmla="*/ 291 w 6169708"/>
              <a:gd name="connsiteY4" fmla="*/ 8678539 h 10626647"/>
              <a:gd name="connsiteX5" fmla="*/ 5769266 w 6169708"/>
              <a:gd name="connsiteY5" fmla="*/ 10626647 h 10626647"/>
              <a:gd name="connsiteX0" fmla="*/ 718940 w 6151761"/>
              <a:gd name="connsiteY0" fmla="*/ 0 h 10626647"/>
              <a:gd name="connsiteX1" fmla="*/ 5871965 w 6151761"/>
              <a:gd name="connsiteY1" fmla="*/ 1421111 h 10626647"/>
              <a:gd name="connsiteX2" fmla="*/ 458590 w 6151761"/>
              <a:gd name="connsiteY2" fmla="*/ 3377306 h 10626647"/>
              <a:gd name="connsiteX3" fmla="*/ 6151365 w 6151761"/>
              <a:gd name="connsiteY3" fmla="*/ 5947542 h 10626647"/>
              <a:gd name="connsiteX4" fmla="*/ 1390 w 6151761"/>
              <a:gd name="connsiteY4" fmla="*/ 8678539 h 10626647"/>
              <a:gd name="connsiteX5" fmla="*/ 5770365 w 6151761"/>
              <a:gd name="connsiteY5" fmla="*/ 10626647 h 10626647"/>
              <a:gd name="connsiteX0" fmla="*/ 718940 w 6151761"/>
              <a:gd name="connsiteY0" fmla="*/ 0 h 10626647"/>
              <a:gd name="connsiteX1" fmla="*/ 5871965 w 6151761"/>
              <a:gd name="connsiteY1" fmla="*/ 1421111 h 10626647"/>
              <a:gd name="connsiteX2" fmla="*/ 458590 w 6151761"/>
              <a:gd name="connsiteY2" fmla="*/ 3377306 h 10626647"/>
              <a:gd name="connsiteX3" fmla="*/ 6151365 w 6151761"/>
              <a:gd name="connsiteY3" fmla="*/ 5947542 h 10626647"/>
              <a:gd name="connsiteX4" fmla="*/ 1390 w 6151761"/>
              <a:gd name="connsiteY4" fmla="*/ 8678539 h 10626647"/>
              <a:gd name="connsiteX5" fmla="*/ 5770365 w 6151761"/>
              <a:gd name="connsiteY5" fmla="*/ 10626647 h 10626647"/>
              <a:gd name="connsiteX0" fmla="*/ 717565 w 6150382"/>
              <a:gd name="connsiteY0" fmla="*/ 0 h 10626647"/>
              <a:gd name="connsiteX1" fmla="*/ 5870590 w 6150382"/>
              <a:gd name="connsiteY1" fmla="*/ 1421111 h 10626647"/>
              <a:gd name="connsiteX2" fmla="*/ 457215 w 6150382"/>
              <a:gd name="connsiteY2" fmla="*/ 3377306 h 10626647"/>
              <a:gd name="connsiteX3" fmla="*/ 6149990 w 6150382"/>
              <a:gd name="connsiteY3" fmla="*/ 5947542 h 10626647"/>
              <a:gd name="connsiteX4" fmla="*/ 15 w 6150382"/>
              <a:gd name="connsiteY4" fmla="*/ 8678539 h 10626647"/>
              <a:gd name="connsiteX5" fmla="*/ 5768990 w 6150382"/>
              <a:gd name="connsiteY5" fmla="*/ 10626647 h 10626647"/>
              <a:gd name="connsiteX0" fmla="*/ 3632215 w 6150382"/>
              <a:gd name="connsiteY0" fmla="*/ 0 h 10448649"/>
              <a:gd name="connsiteX1" fmla="*/ 5870590 w 6150382"/>
              <a:gd name="connsiteY1" fmla="*/ 1243113 h 10448649"/>
              <a:gd name="connsiteX2" fmla="*/ 457215 w 6150382"/>
              <a:gd name="connsiteY2" fmla="*/ 3199308 h 10448649"/>
              <a:gd name="connsiteX3" fmla="*/ 6149990 w 6150382"/>
              <a:gd name="connsiteY3" fmla="*/ 5769544 h 10448649"/>
              <a:gd name="connsiteX4" fmla="*/ 15 w 6150382"/>
              <a:gd name="connsiteY4" fmla="*/ 8500541 h 10448649"/>
              <a:gd name="connsiteX5" fmla="*/ 5768990 w 6150382"/>
              <a:gd name="connsiteY5" fmla="*/ 10448649 h 10448649"/>
              <a:gd name="connsiteX0" fmla="*/ 3939128 w 6457332"/>
              <a:gd name="connsiteY0" fmla="*/ 0 h 10582147"/>
              <a:gd name="connsiteX1" fmla="*/ 6177503 w 6457332"/>
              <a:gd name="connsiteY1" fmla="*/ 1243113 h 10582147"/>
              <a:gd name="connsiteX2" fmla="*/ 764128 w 6457332"/>
              <a:gd name="connsiteY2" fmla="*/ 3199308 h 10582147"/>
              <a:gd name="connsiteX3" fmla="*/ 6456903 w 6457332"/>
              <a:gd name="connsiteY3" fmla="*/ 5769544 h 10582147"/>
              <a:gd name="connsiteX4" fmla="*/ 306928 w 6457332"/>
              <a:gd name="connsiteY4" fmla="*/ 8500541 h 10582147"/>
              <a:gd name="connsiteX5" fmla="*/ 3237453 w 6457332"/>
              <a:gd name="connsiteY5" fmla="*/ 10582147 h 10582147"/>
              <a:gd name="connsiteX0" fmla="*/ 3532909 w 6050737"/>
              <a:gd name="connsiteY0" fmla="*/ 0 h 10582147"/>
              <a:gd name="connsiteX1" fmla="*/ 5771284 w 6050737"/>
              <a:gd name="connsiteY1" fmla="*/ 1243113 h 10582147"/>
              <a:gd name="connsiteX2" fmla="*/ 357909 w 6050737"/>
              <a:gd name="connsiteY2" fmla="*/ 3199308 h 10582147"/>
              <a:gd name="connsiteX3" fmla="*/ 6050684 w 6050737"/>
              <a:gd name="connsiteY3" fmla="*/ 5769544 h 10582147"/>
              <a:gd name="connsiteX4" fmla="*/ 472209 w 6050737"/>
              <a:gd name="connsiteY4" fmla="*/ 8767538 h 10582147"/>
              <a:gd name="connsiteX5" fmla="*/ 2831234 w 6050737"/>
              <a:gd name="connsiteY5" fmla="*/ 10582147 h 10582147"/>
              <a:gd name="connsiteX0" fmla="*/ 3312445 w 5830268"/>
              <a:gd name="connsiteY0" fmla="*/ 0 h 10582147"/>
              <a:gd name="connsiteX1" fmla="*/ 5550820 w 5830268"/>
              <a:gd name="connsiteY1" fmla="*/ 1243113 h 10582147"/>
              <a:gd name="connsiteX2" fmla="*/ 137445 w 5830268"/>
              <a:gd name="connsiteY2" fmla="*/ 3199308 h 10582147"/>
              <a:gd name="connsiteX3" fmla="*/ 5830220 w 5830268"/>
              <a:gd name="connsiteY3" fmla="*/ 5769544 h 10582147"/>
              <a:gd name="connsiteX4" fmla="*/ 251745 w 5830268"/>
              <a:gd name="connsiteY4" fmla="*/ 8767538 h 10582147"/>
              <a:gd name="connsiteX5" fmla="*/ 2610770 w 5830268"/>
              <a:gd name="connsiteY5" fmla="*/ 10582147 h 10582147"/>
              <a:gd name="connsiteX0" fmla="*/ 3175971 w 5693794"/>
              <a:gd name="connsiteY0" fmla="*/ 0 h 10582538"/>
              <a:gd name="connsiteX1" fmla="*/ 5414346 w 5693794"/>
              <a:gd name="connsiteY1" fmla="*/ 1243113 h 10582538"/>
              <a:gd name="connsiteX2" fmla="*/ 971 w 5693794"/>
              <a:gd name="connsiteY2" fmla="*/ 3199308 h 10582538"/>
              <a:gd name="connsiteX3" fmla="*/ 5693746 w 5693794"/>
              <a:gd name="connsiteY3" fmla="*/ 5769544 h 10582538"/>
              <a:gd name="connsiteX4" fmla="*/ 115271 w 5693794"/>
              <a:gd name="connsiteY4" fmla="*/ 8767538 h 10582538"/>
              <a:gd name="connsiteX5" fmla="*/ 2474296 w 5693794"/>
              <a:gd name="connsiteY5" fmla="*/ 10582147 h 10582538"/>
              <a:gd name="connsiteX0" fmla="*/ 3175245 w 5654973"/>
              <a:gd name="connsiteY0" fmla="*/ 0 h 10582282"/>
              <a:gd name="connsiteX1" fmla="*/ 5413620 w 5654973"/>
              <a:gd name="connsiteY1" fmla="*/ 1243113 h 10582282"/>
              <a:gd name="connsiteX2" fmla="*/ 245 w 5654973"/>
              <a:gd name="connsiteY2" fmla="*/ 3199308 h 10582282"/>
              <a:gd name="connsiteX3" fmla="*/ 5654920 w 5654973"/>
              <a:gd name="connsiteY3" fmla="*/ 5294884 h 10582282"/>
              <a:gd name="connsiteX4" fmla="*/ 114545 w 5654973"/>
              <a:gd name="connsiteY4" fmla="*/ 8767538 h 10582282"/>
              <a:gd name="connsiteX5" fmla="*/ 2473570 w 5654973"/>
              <a:gd name="connsiteY5" fmla="*/ 10582147 h 10582282"/>
              <a:gd name="connsiteX0" fmla="*/ 1613133 w 5654961"/>
              <a:gd name="connsiteY0" fmla="*/ 0 h 10626781"/>
              <a:gd name="connsiteX1" fmla="*/ 5413608 w 5654961"/>
              <a:gd name="connsiteY1" fmla="*/ 1287612 h 10626781"/>
              <a:gd name="connsiteX2" fmla="*/ 233 w 5654961"/>
              <a:gd name="connsiteY2" fmla="*/ 3243807 h 10626781"/>
              <a:gd name="connsiteX3" fmla="*/ 5654908 w 5654961"/>
              <a:gd name="connsiteY3" fmla="*/ 5339383 h 10626781"/>
              <a:gd name="connsiteX4" fmla="*/ 114533 w 5654961"/>
              <a:gd name="connsiteY4" fmla="*/ 8812037 h 10626781"/>
              <a:gd name="connsiteX5" fmla="*/ 2473558 w 5654961"/>
              <a:gd name="connsiteY5" fmla="*/ 10626646 h 10626781"/>
              <a:gd name="connsiteX0" fmla="*/ 1613119 w 5654947"/>
              <a:gd name="connsiteY0" fmla="*/ 0 h 10626781"/>
              <a:gd name="connsiteX1" fmla="*/ 5413594 w 5654947"/>
              <a:gd name="connsiteY1" fmla="*/ 1287612 h 10626781"/>
              <a:gd name="connsiteX2" fmla="*/ 219 w 5654947"/>
              <a:gd name="connsiteY2" fmla="*/ 3243807 h 10626781"/>
              <a:gd name="connsiteX3" fmla="*/ 5654894 w 5654947"/>
              <a:gd name="connsiteY3" fmla="*/ 5339383 h 10626781"/>
              <a:gd name="connsiteX4" fmla="*/ 114519 w 5654947"/>
              <a:gd name="connsiteY4" fmla="*/ 8812037 h 10626781"/>
              <a:gd name="connsiteX5" fmla="*/ 2473544 w 5654947"/>
              <a:gd name="connsiteY5" fmla="*/ 10626646 h 10626781"/>
              <a:gd name="connsiteX0" fmla="*/ 2070336 w 5654964"/>
              <a:gd name="connsiteY0" fmla="*/ 0 h 10537782"/>
              <a:gd name="connsiteX1" fmla="*/ 5413611 w 5654964"/>
              <a:gd name="connsiteY1" fmla="*/ 1198613 h 10537782"/>
              <a:gd name="connsiteX2" fmla="*/ 236 w 5654964"/>
              <a:gd name="connsiteY2" fmla="*/ 3154808 h 10537782"/>
              <a:gd name="connsiteX3" fmla="*/ 5654911 w 5654964"/>
              <a:gd name="connsiteY3" fmla="*/ 5250384 h 10537782"/>
              <a:gd name="connsiteX4" fmla="*/ 114536 w 5654964"/>
              <a:gd name="connsiteY4" fmla="*/ 8723038 h 10537782"/>
              <a:gd name="connsiteX5" fmla="*/ 2473561 w 5654964"/>
              <a:gd name="connsiteY5" fmla="*/ 10537647 h 10537782"/>
              <a:gd name="connsiteX0" fmla="*/ 2070336 w 5654964"/>
              <a:gd name="connsiteY0" fmla="*/ 4828 h 10542610"/>
              <a:gd name="connsiteX1" fmla="*/ 5413611 w 5654964"/>
              <a:gd name="connsiteY1" fmla="*/ 1203441 h 10542610"/>
              <a:gd name="connsiteX2" fmla="*/ 236 w 5654964"/>
              <a:gd name="connsiteY2" fmla="*/ 3159636 h 10542610"/>
              <a:gd name="connsiteX3" fmla="*/ 5654911 w 5654964"/>
              <a:gd name="connsiteY3" fmla="*/ 5255212 h 10542610"/>
              <a:gd name="connsiteX4" fmla="*/ 114536 w 5654964"/>
              <a:gd name="connsiteY4" fmla="*/ 8727866 h 10542610"/>
              <a:gd name="connsiteX5" fmla="*/ 2473561 w 5654964"/>
              <a:gd name="connsiteY5" fmla="*/ 10542475 h 10542610"/>
              <a:gd name="connsiteX0" fmla="*/ 2070321 w 5654949"/>
              <a:gd name="connsiteY0" fmla="*/ 35972 h 10573754"/>
              <a:gd name="connsiteX1" fmla="*/ 5413596 w 5654949"/>
              <a:gd name="connsiteY1" fmla="*/ 1234585 h 10573754"/>
              <a:gd name="connsiteX2" fmla="*/ 221 w 5654949"/>
              <a:gd name="connsiteY2" fmla="*/ 3190780 h 10573754"/>
              <a:gd name="connsiteX3" fmla="*/ 5654896 w 5654949"/>
              <a:gd name="connsiteY3" fmla="*/ 5286356 h 10573754"/>
              <a:gd name="connsiteX4" fmla="*/ 114521 w 5654949"/>
              <a:gd name="connsiteY4" fmla="*/ 8759010 h 10573754"/>
              <a:gd name="connsiteX5" fmla="*/ 2473546 w 5654949"/>
              <a:gd name="connsiteY5" fmla="*/ 10573619 h 10573754"/>
              <a:gd name="connsiteX0" fmla="*/ 2070138 w 5654766"/>
              <a:gd name="connsiteY0" fmla="*/ 35972 h 10573754"/>
              <a:gd name="connsiteX1" fmla="*/ 5413413 w 5654766"/>
              <a:gd name="connsiteY1" fmla="*/ 1234585 h 10573754"/>
              <a:gd name="connsiteX2" fmla="*/ 38 w 5654766"/>
              <a:gd name="connsiteY2" fmla="*/ 3190780 h 10573754"/>
              <a:gd name="connsiteX3" fmla="*/ 5654713 w 5654766"/>
              <a:gd name="connsiteY3" fmla="*/ 5286356 h 10573754"/>
              <a:gd name="connsiteX4" fmla="*/ 114338 w 5654766"/>
              <a:gd name="connsiteY4" fmla="*/ 8759010 h 10573754"/>
              <a:gd name="connsiteX5" fmla="*/ 2473363 w 5654766"/>
              <a:gd name="connsiteY5" fmla="*/ 10573619 h 10573754"/>
              <a:gd name="connsiteX0" fmla="*/ 2070356 w 5674034"/>
              <a:gd name="connsiteY0" fmla="*/ 35972 h 10573742"/>
              <a:gd name="connsiteX1" fmla="*/ 5413631 w 5674034"/>
              <a:gd name="connsiteY1" fmla="*/ 1234585 h 10573742"/>
              <a:gd name="connsiteX2" fmla="*/ 256 w 5674034"/>
              <a:gd name="connsiteY2" fmla="*/ 3190780 h 10573742"/>
              <a:gd name="connsiteX3" fmla="*/ 5673981 w 5674034"/>
              <a:gd name="connsiteY3" fmla="*/ 5842599 h 10573742"/>
              <a:gd name="connsiteX4" fmla="*/ 114556 w 5674034"/>
              <a:gd name="connsiteY4" fmla="*/ 8759010 h 10573742"/>
              <a:gd name="connsiteX5" fmla="*/ 2473581 w 5674034"/>
              <a:gd name="connsiteY5" fmla="*/ 10573619 h 10573742"/>
              <a:gd name="connsiteX0" fmla="*/ 2070356 w 5674194"/>
              <a:gd name="connsiteY0" fmla="*/ 35972 h 10573742"/>
              <a:gd name="connsiteX1" fmla="*/ 5413631 w 5674194"/>
              <a:gd name="connsiteY1" fmla="*/ 1234585 h 10573742"/>
              <a:gd name="connsiteX2" fmla="*/ 256 w 5674194"/>
              <a:gd name="connsiteY2" fmla="*/ 3190780 h 10573742"/>
              <a:gd name="connsiteX3" fmla="*/ 5673981 w 5674194"/>
              <a:gd name="connsiteY3" fmla="*/ 5842599 h 10573742"/>
              <a:gd name="connsiteX4" fmla="*/ 114556 w 5674194"/>
              <a:gd name="connsiteY4" fmla="*/ 8759010 h 10573742"/>
              <a:gd name="connsiteX5" fmla="*/ 2473581 w 5674194"/>
              <a:gd name="connsiteY5" fmla="*/ 10573619 h 10573742"/>
              <a:gd name="connsiteX0" fmla="*/ 2070356 w 5674194"/>
              <a:gd name="connsiteY0" fmla="*/ 35972 h 8759010"/>
              <a:gd name="connsiteX1" fmla="*/ 5413631 w 5674194"/>
              <a:gd name="connsiteY1" fmla="*/ 1234585 h 8759010"/>
              <a:gd name="connsiteX2" fmla="*/ 256 w 5674194"/>
              <a:gd name="connsiteY2" fmla="*/ 3190780 h 8759010"/>
              <a:gd name="connsiteX3" fmla="*/ 5673981 w 5674194"/>
              <a:gd name="connsiteY3" fmla="*/ 5842599 h 8759010"/>
              <a:gd name="connsiteX4" fmla="*/ 114556 w 5674194"/>
              <a:gd name="connsiteY4" fmla="*/ 8759010 h 8759010"/>
              <a:gd name="connsiteX0" fmla="*/ 2070356 w 5704656"/>
              <a:gd name="connsiteY0" fmla="*/ 35972 h 10553820"/>
              <a:gd name="connsiteX1" fmla="*/ 5413631 w 5704656"/>
              <a:gd name="connsiteY1" fmla="*/ 1234585 h 10553820"/>
              <a:gd name="connsiteX2" fmla="*/ 256 w 5704656"/>
              <a:gd name="connsiteY2" fmla="*/ 3190780 h 10553820"/>
              <a:gd name="connsiteX3" fmla="*/ 5673981 w 5704656"/>
              <a:gd name="connsiteY3" fmla="*/ 5842599 h 10553820"/>
              <a:gd name="connsiteX4" fmla="*/ 2273556 w 5704656"/>
              <a:gd name="connsiteY4" fmla="*/ 10553820 h 10553820"/>
              <a:gd name="connsiteX0" fmla="*/ 2070356 w 5705096"/>
              <a:gd name="connsiteY0" fmla="*/ 35972 h 10573297"/>
              <a:gd name="connsiteX1" fmla="*/ 5413631 w 5705096"/>
              <a:gd name="connsiteY1" fmla="*/ 1234585 h 10573297"/>
              <a:gd name="connsiteX2" fmla="*/ 256 w 5705096"/>
              <a:gd name="connsiteY2" fmla="*/ 3190780 h 10573297"/>
              <a:gd name="connsiteX3" fmla="*/ 5673981 w 5705096"/>
              <a:gd name="connsiteY3" fmla="*/ 5842599 h 10573297"/>
              <a:gd name="connsiteX4" fmla="*/ 2273556 w 5705096"/>
              <a:gd name="connsiteY4" fmla="*/ 10553820 h 10573297"/>
              <a:gd name="connsiteX0" fmla="*/ 2070356 w 5736791"/>
              <a:gd name="connsiteY0" fmla="*/ 35972 h 10499433"/>
              <a:gd name="connsiteX1" fmla="*/ 5413631 w 5736791"/>
              <a:gd name="connsiteY1" fmla="*/ 1234585 h 10499433"/>
              <a:gd name="connsiteX2" fmla="*/ 256 w 5736791"/>
              <a:gd name="connsiteY2" fmla="*/ 3190780 h 10499433"/>
              <a:gd name="connsiteX3" fmla="*/ 5673981 w 5736791"/>
              <a:gd name="connsiteY3" fmla="*/ 5842599 h 10499433"/>
              <a:gd name="connsiteX4" fmla="*/ 2984756 w 5736791"/>
              <a:gd name="connsiteY4" fmla="*/ 10479654 h 10499433"/>
              <a:gd name="connsiteX0" fmla="*/ 2070701 w 5874019"/>
              <a:gd name="connsiteY0" fmla="*/ 35972 h 10504845"/>
              <a:gd name="connsiteX1" fmla="*/ 5413976 w 5874019"/>
              <a:gd name="connsiteY1" fmla="*/ 1234585 h 10504845"/>
              <a:gd name="connsiteX2" fmla="*/ 601 w 5874019"/>
              <a:gd name="connsiteY2" fmla="*/ 3190780 h 10504845"/>
              <a:gd name="connsiteX3" fmla="*/ 5814026 w 5874019"/>
              <a:gd name="connsiteY3" fmla="*/ 6702921 h 10504845"/>
              <a:gd name="connsiteX4" fmla="*/ 2985101 w 5874019"/>
              <a:gd name="connsiteY4" fmla="*/ 10479654 h 10504845"/>
              <a:gd name="connsiteX0" fmla="*/ 2083442 w 5887201"/>
              <a:gd name="connsiteY0" fmla="*/ 6569 h 10473823"/>
              <a:gd name="connsiteX1" fmla="*/ 5426717 w 5887201"/>
              <a:gd name="connsiteY1" fmla="*/ 1205182 h 10473823"/>
              <a:gd name="connsiteX2" fmla="*/ 642 w 5887201"/>
              <a:gd name="connsiteY2" fmla="*/ 4481526 h 10473823"/>
              <a:gd name="connsiteX3" fmla="*/ 5826767 w 5887201"/>
              <a:gd name="connsiteY3" fmla="*/ 6673518 h 10473823"/>
              <a:gd name="connsiteX4" fmla="*/ 2997842 w 5887201"/>
              <a:gd name="connsiteY4" fmla="*/ 10450251 h 10473823"/>
              <a:gd name="connsiteX0" fmla="*/ 2082835 w 5886594"/>
              <a:gd name="connsiteY0" fmla="*/ 2309 h 10469563"/>
              <a:gd name="connsiteX1" fmla="*/ 5730910 w 5886594"/>
              <a:gd name="connsiteY1" fmla="*/ 2298575 h 10469563"/>
              <a:gd name="connsiteX2" fmla="*/ 35 w 5886594"/>
              <a:gd name="connsiteY2" fmla="*/ 4477266 h 10469563"/>
              <a:gd name="connsiteX3" fmla="*/ 5826160 w 5886594"/>
              <a:gd name="connsiteY3" fmla="*/ 6669258 h 10469563"/>
              <a:gd name="connsiteX4" fmla="*/ 2997235 w 5886594"/>
              <a:gd name="connsiteY4" fmla="*/ 10445991 h 10469563"/>
              <a:gd name="connsiteX0" fmla="*/ 2082833 w 5886592"/>
              <a:gd name="connsiteY0" fmla="*/ 4886 h 10472140"/>
              <a:gd name="connsiteX1" fmla="*/ 5730908 w 5886592"/>
              <a:gd name="connsiteY1" fmla="*/ 2301152 h 10472140"/>
              <a:gd name="connsiteX2" fmla="*/ 33 w 5886592"/>
              <a:gd name="connsiteY2" fmla="*/ 4479843 h 10472140"/>
              <a:gd name="connsiteX3" fmla="*/ 5826158 w 5886592"/>
              <a:gd name="connsiteY3" fmla="*/ 6671835 h 10472140"/>
              <a:gd name="connsiteX4" fmla="*/ 2997233 w 5886592"/>
              <a:gd name="connsiteY4" fmla="*/ 10448568 h 10472140"/>
              <a:gd name="connsiteX0" fmla="*/ 2083876 w 5887635"/>
              <a:gd name="connsiteY0" fmla="*/ 4886 h 10472140"/>
              <a:gd name="connsiteX1" fmla="*/ 5731951 w 5887635"/>
              <a:gd name="connsiteY1" fmla="*/ 2301152 h 10472140"/>
              <a:gd name="connsiteX2" fmla="*/ 1076 w 5887635"/>
              <a:gd name="connsiteY2" fmla="*/ 4479843 h 10472140"/>
              <a:gd name="connsiteX3" fmla="*/ 5827201 w 5887635"/>
              <a:gd name="connsiteY3" fmla="*/ 6671835 h 10472140"/>
              <a:gd name="connsiteX4" fmla="*/ 2998276 w 5887635"/>
              <a:gd name="connsiteY4" fmla="*/ 10448568 h 10472140"/>
              <a:gd name="connsiteX0" fmla="*/ 2082998 w 6023865"/>
              <a:gd name="connsiteY0" fmla="*/ 4886 h 10477816"/>
              <a:gd name="connsiteX1" fmla="*/ 5731073 w 6023865"/>
              <a:gd name="connsiteY1" fmla="*/ 2301152 h 10477816"/>
              <a:gd name="connsiteX2" fmla="*/ 198 w 6023865"/>
              <a:gd name="connsiteY2" fmla="*/ 4479843 h 10477816"/>
              <a:gd name="connsiteX3" fmla="*/ 5966023 w 6023865"/>
              <a:gd name="connsiteY3" fmla="*/ 7324493 h 10477816"/>
              <a:gd name="connsiteX4" fmla="*/ 2997398 w 6023865"/>
              <a:gd name="connsiteY4" fmla="*/ 10448568 h 10477816"/>
              <a:gd name="connsiteX0" fmla="*/ 2082998 w 5968580"/>
              <a:gd name="connsiteY0" fmla="*/ 4886 h 10484258"/>
              <a:gd name="connsiteX1" fmla="*/ 5731073 w 5968580"/>
              <a:gd name="connsiteY1" fmla="*/ 2301152 h 10484258"/>
              <a:gd name="connsiteX2" fmla="*/ 198 w 5968580"/>
              <a:gd name="connsiteY2" fmla="*/ 4479843 h 10484258"/>
              <a:gd name="connsiteX3" fmla="*/ 5966023 w 5968580"/>
              <a:gd name="connsiteY3" fmla="*/ 7324493 h 10484258"/>
              <a:gd name="connsiteX4" fmla="*/ 2997398 w 5968580"/>
              <a:gd name="connsiteY4" fmla="*/ 10448568 h 10484258"/>
              <a:gd name="connsiteX0" fmla="*/ 2082998 w 5968580"/>
              <a:gd name="connsiteY0" fmla="*/ 4886 h 10484258"/>
              <a:gd name="connsiteX1" fmla="*/ 5731073 w 5968580"/>
              <a:gd name="connsiteY1" fmla="*/ 2301152 h 10484258"/>
              <a:gd name="connsiteX2" fmla="*/ 198 w 5968580"/>
              <a:gd name="connsiteY2" fmla="*/ 4479843 h 10484258"/>
              <a:gd name="connsiteX3" fmla="*/ 5966023 w 5968580"/>
              <a:gd name="connsiteY3" fmla="*/ 7324493 h 10484258"/>
              <a:gd name="connsiteX4" fmla="*/ 2997398 w 5968580"/>
              <a:gd name="connsiteY4" fmla="*/ 10448568 h 10484258"/>
              <a:gd name="connsiteX0" fmla="*/ 2082998 w 5968580"/>
              <a:gd name="connsiteY0" fmla="*/ 0 h 10479372"/>
              <a:gd name="connsiteX1" fmla="*/ 5731073 w 5968580"/>
              <a:gd name="connsiteY1" fmla="*/ 2296266 h 10479372"/>
              <a:gd name="connsiteX2" fmla="*/ 198 w 5968580"/>
              <a:gd name="connsiteY2" fmla="*/ 4474957 h 10479372"/>
              <a:gd name="connsiteX3" fmla="*/ 5966023 w 5968580"/>
              <a:gd name="connsiteY3" fmla="*/ 7319607 h 10479372"/>
              <a:gd name="connsiteX4" fmla="*/ 2997398 w 5968580"/>
              <a:gd name="connsiteY4" fmla="*/ 10443682 h 10479372"/>
              <a:gd name="connsiteX0" fmla="*/ 2082998 w 5966028"/>
              <a:gd name="connsiteY0" fmla="*/ 0 h 10479372"/>
              <a:gd name="connsiteX1" fmla="*/ 5731073 w 5966028"/>
              <a:gd name="connsiteY1" fmla="*/ 2296266 h 10479372"/>
              <a:gd name="connsiteX2" fmla="*/ 198 w 5966028"/>
              <a:gd name="connsiteY2" fmla="*/ 4474957 h 10479372"/>
              <a:gd name="connsiteX3" fmla="*/ 5966023 w 5966028"/>
              <a:gd name="connsiteY3" fmla="*/ 7319607 h 10479372"/>
              <a:gd name="connsiteX4" fmla="*/ 2997398 w 5966028"/>
              <a:gd name="connsiteY4" fmla="*/ 10443682 h 10479372"/>
              <a:gd name="connsiteX0" fmla="*/ 2082958 w 5940588"/>
              <a:gd name="connsiteY0" fmla="*/ 0 h 10487760"/>
              <a:gd name="connsiteX1" fmla="*/ 5731033 w 5940588"/>
              <a:gd name="connsiteY1" fmla="*/ 2296266 h 10487760"/>
              <a:gd name="connsiteX2" fmla="*/ 158 w 5940588"/>
              <a:gd name="connsiteY2" fmla="*/ 4474957 h 10487760"/>
              <a:gd name="connsiteX3" fmla="*/ 5940583 w 5940588"/>
              <a:gd name="connsiteY3" fmla="*/ 7749768 h 10487760"/>
              <a:gd name="connsiteX4" fmla="*/ 2997358 w 5940588"/>
              <a:gd name="connsiteY4" fmla="*/ 10443682 h 10487760"/>
              <a:gd name="connsiteX0" fmla="*/ 2083266 w 5940896"/>
              <a:gd name="connsiteY0" fmla="*/ 0 h 10487760"/>
              <a:gd name="connsiteX1" fmla="*/ 5731341 w 5940896"/>
              <a:gd name="connsiteY1" fmla="*/ 2296266 h 10487760"/>
              <a:gd name="connsiteX2" fmla="*/ 466 w 5940896"/>
              <a:gd name="connsiteY2" fmla="*/ 4474957 h 10487760"/>
              <a:gd name="connsiteX3" fmla="*/ 5940891 w 5940896"/>
              <a:gd name="connsiteY3" fmla="*/ 7749768 h 10487760"/>
              <a:gd name="connsiteX4" fmla="*/ 2997666 w 5940896"/>
              <a:gd name="connsiteY4" fmla="*/ 10443682 h 10487760"/>
              <a:gd name="connsiteX0" fmla="*/ 2083266 w 6049435"/>
              <a:gd name="connsiteY0" fmla="*/ 0 h 10390591"/>
              <a:gd name="connsiteX1" fmla="*/ 5731341 w 6049435"/>
              <a:gd name="connsiteY1" fmla="*/ 2296266 h 10390591"/>
              <a:gd name="connsiteX2" fmla="*/ 466 w 6049435"/>
              <a:gd name="connsiteY2" fmla="*/ 4474957 h 10390591"/>
              <a:gd name="connsiteX3" fmla="*/ 5940891 w 6049435"/>
              <a:gd name="connsiteY3" fmla="*/ 7749768 h 10390591"/>
              <a:gd name="connsiteX4" fmla="*/ 3740616 w 6049435"/>
              <a:gd name="connsiteY4" fmla="*/ 10354683 h 10390591"/>
              <a:gd name="connsiteX0" fmla="*/ 2083266 w 6114079"/>
              <a:gd name="connsiteY0" fmla="*/ 0 h 10354683"/>
              <a:gd name="connsiteX1" fmla="*/ 5731341 w 6114079"/>
              <a:gd name="connsiteY1" fmla="*/ 2296266 h 10354683"/>
              <a:gd name="connsiteX2" fmla="*/ 466 w 6114079"/>
              <a:gd name="connsiteY2" fmla="*/ 4474957 h 10354683"/>
              <a:gd name="connsiteX3" fmla="*/ 5940891 w 6114079"/>
              <a:gd name="connsiteY3" fmla="*/ 7749768 h 10354683"/>
              <a:gd name="connsiteX4" fmla="*/ 3740616 w 6114079"/>
              <a:gd name="connsiteY4" fmla="*/ 10354683 h 10354683"/>
              <a:gd name="connsiteX0" fmla="*/ 2083266 w 5974840"/>
              <a:gd name="connsiteY0" fmla="*/ 0 h 10354683"/>
              <a:gd name="connsiteX1" fmla="*/ 5731341 w 5974840"/>
              <a:gd name="connsiteY1" fmla="*/ 2296266 h 10354683"/>
              <a:gd name="connsiteX2" fmla="*/ 466 w 5974840"/>
              <a:gd name="connsiteY2" fmla="*/ 4474957 h 10354683"/>
              <a:gd name="connsiteX3" fmla="*/ 5940891 w 5974840"/>
              <a:gd name="connsiteY3" fmla="*/ 7749768 h 10354683"/>
              <a:gd name="connsiteX4" fmla="*/ 3740616 w 5974840"/>
              <a:gd name="connsiteY4" fmla="*/ 10354683 h 10354683"/>
              <a:gd name="connsiteX0" fmla="*/ 2083266 w 5942277"/>
              <a:gd name="connsiteY0" fmla="*/ 0 h 10354683"/>
              <a:gd name="connsiteX1" fmla="*/ 5731341 w 5942277"/>
              <a:gd name="connsiteY1" fmla="*/ 2296266 h 10354683"/>
              <a:gd name="connsiteX2" fmla="*/ 466 w 5942277"/>
              <a:gd name="connsiteY2" fmla="*/ 4474957 h 10354683"/>
              <a:gd name="connsiteX3" fmla="*/ 5940891 w 5942277"/>
              <a:gd name="connsiteY3" fmla="*/ 7749768 h 10354683"/>
              <a:gd name="connsiteX4" fmla="*/ 3740616 w 5942277"/>
              <a:gd name="connsiteY4" fmla="*/ 10354683 h 10354683"/>
              <a:gd name="connsiteX0" fmla="*/ 2083266 w 5946439"/>
              <a:gd name="connsiteY0" fmla="*/ 0 h 10354683"/>
              <a:gd name="connsiteX1" fmla="*/ 5731341 w 5946439"/>
              <a:gd name="connsiteY1" fmla="*/ 2296266 h 10354683"/>
              <a:gd name="connsiteX2" fmla="*/ 466 w 5946439"/>
              <a:gd name="connsiteY2" fmla="*/ 4474957 h 10354683"/>
              <a:gd name="connsiteX3" fmla="*/ 5940891 w 5946439"/>
              <a:gd name="connsiteY3" fmla="*/ 7749768 h 10354683"/>
              <a:gd name="connsiteX4" fmla="*/ 3740616 w 5946439"/>
              <a:gd name="connsiteY4" fmla="*/ 10354683 h 10354683"/>
              <a:gd name="connsiteX0" fmla="*/ 2083266 w 5942277"/>
              <a:gd name="connsiteY0" fmla="*/ 0 h 10354683"/>
              <a:gd name="connsiteX1" fmla="*/ 5731341 w 5942277"/>
              <a:gd name="connsiteY1" fmla="*/ 2296266 h 10354683"/>
              <a:gd name="connsiteX2" fmla="*/ 466 w 5942277"/>
              <a:gd name="connsiteY2" fmla="*/ 4474957 h 10354683"/>
              <a:gd name="connsiteX3" fmla="*/ 5940891 w 5942277"/>
              <a:gd name="connsiteY3" fmla="*/ 7749768 h 10354683"/>
              <a:gd name="connsiteX4" fmla="*/ 3740616 w 5942277"/>
              <a:gd name="connsiteY4" fmla="*/ 10354683 h 10354683"/>
              <a:gd name="connsiteX0" fmla="*/ 2083266 w 5941153"/>
              <a:gd name="connsiteY0" fmla="*/ 0 h 10354683"/>
              <a:gd name="connsiteX1" fmla="*/ 5731341 w 5941153"/>
              <a:gd name="connsiteY1" fmla="*/ 2296266 h 10354683"/>
              <a:gd name="connsiteX2" fmla="*/ 466 w 5941153"/>
              <a:gd name="connsiteY2" fmla="*/ 4474957 h 10354683"/>
              <a:gd name="connsiteX3" fmla="*/ 5940891 w 5941153"/>
              <a:gd name="connsiteY3" fmla="*/ 7749768 h 10354683"/>
              <a:gd name="connsiteX4" fmla="*/ 3740616 w 5941153"/>
              <a:gd name="connsiteY4" fmla="*/ 10354683 h 10354683"/>
              <a:gd name="connsiteX0" fmla="*/ 2083266 w 5941153"/>
              <a:gd name="connsiteY0" fmla="*/ 0 h 10354683"/>
              <a:gd name="connsiteX1" fmla="*/ 5731341 w 5941153"/>
              <a:gd name="connsiteY1" fmla="*/ 2296266 h 10354683"/>
              <a:gd name="connsiteX2" fmla="*/ 466 w 5941153"/>
              <a:gd name="connsiteY2" fmla="*/ 4474957 h 10354683"/>
              <a:gd name="connsiteX3" fmla="*/ 5940891 w 5941153"/>
              <a:gd name="connsiteY3" fmla="*/ 7749768 h 10354683"/>
              <a:gd name="connsiteX4" fmla="*/ 3740616 w 5941153"/>
              <a:gd name="connsiteY4" fmla="*/ 10354683 h 10354683"/>
              <a:gd name="connsiteX0" fmla="*/ 2083266 w 5940966"/>
              <a:gd name="connsiteY0" fmla="*/ 0 h 10354683"/>
              <a:gd name="connsiteX1" fmla="*/ 5731341 w 5940966"/>
              <a:gd name="connsiteY1" fmla="*/ 2296266 h 10354683"/>
              <a:gd name="connsiteX2" fmla="*/ 466 w 5940966"/>
              <a:gd name="connsiteY2" fmla="*/ 4474957 h 10354683"/>
              <a:gd name="connsiteX3" fmla="*/ 5940891 w 5940966"/>
              <a:gd name="connsiteY3" fmla="*/ 7749768 h 10354683"/>
              <a:gd name="connsiteX4" fmla="*/ 3740616 w 5940966"/>
              <a:gd name="connsiteY4" fmla="*/ 10354683 h 1035468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940966" h="10354683">
                <a:moveTo>
                  <a:pt x="2083266" y="0"/>
                </a:moveTo>
                <a:cubicBezTo>
                  <a:pt x="3337391" y="447351"/>
                  <a:pt x="5710174" y="645619"/>
                  <a:pt x="5731341" y="2296266"/>
                </a:cubicBezTo>
                <a:cubicBezTo>
                  <a:pt x="5752508" y="3946913"/>
                  <a:pt x="-59859" y="2913381"/>
                  <a:pt x="466" y="4474957"/>
                </a:cubicBezTo>
                <a:cubicBezTo>
                  <a:pt x="60791" y="6036533"/>
                  <a:pt x="5965233" y="6680815"/>
                  <a:pt x="5940891" y="7749768"/>
                </a:cubicBezTo>
                <a:cubicBezTo>
                  <a:pt x="5916549" y="8818721"/>
                  <a:pt x="5429716" y="10144673"/>
                  <a:pt x="3740616" y="10354683"/>
                </a:cubicBezTo>
              </a:path>
            </a:pathLst>
          </a:custGeom>
          <a:noFill/>
          <a:ln w="76200">
            <a:solidFill>
              <a:srgbClr val="DA6AF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Rectangle 36">
            <a:extLst>
              <a:ext uri="{FF2B5EF4-FFF2-40B4-BE49-F238E27FC236}">
                <a16:creationId xmlns:a16="http://schemas.microsoft.com/office/drawing/2014/main" id="{DA0C7401-2E54-4DE0-8F04-BFEA7AEEE04F}"/>
              </a:ext>
            </a:extLst>
          </p:cNvPr>
          <p:cNvSpPr/>
          <p:nvPr/>
        </p:nvSpPr>
        <p:spPr>
          <a:xfrm>
            <a:off x="9128947" y="10932861"/>
            <a:ext cx="2968274" cy="2596438"/>
          </a:xfrm>
          <a:prstGeom prst="rect">
            <a:avLst/>
          </a:prstGeom>
          <a:solidFill>
            <a:schemeClr val="bg1">
              <a:alpha val="74902"/>
            </a:schemeClr>
          </a:solidFill>
          <a:ln w="38100">
            <a:solidFill>
              <a:srgbClr val="DA6A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10000"/>
              </a:lnSpc>
            </a:pPr>
            <a:r>
              <a:rPr lang="en-US" sz="2400" dirty="0">
                <a:solidFill>
                  <a:schemeClr val="tx1"/>
                </a:solidFill>
              </a:rPr>
              <a:t>Examine a mystery substance and discuss different properties used to characterize substances.</a:t>
            </a:r>
          </a:p>
        </p:txBody>
      </p:sp>
      <p:sp>
        <p:nvSpPr>
          <p:cNvPr id="36" name="Rectangle 35">
            <a:extLst>
              <a:ext uri="{FF2B5EF4-FFF2-40B4-BE49-F238E27FC236}">
                <a16:creationId xmlns:a16="http://schemas.microsoft.com/office/drawing/2014/main" id="{4CA1BBEB-B3D4-4E7F-BA81-148861D7285C}"/>
              </a:ext>
            </a:extLst>
          </p:cNvPr>
          <p:cNvSpPr/>
          <p:nvPr/>
        </p:nvSpPr>
        <p:spPr>
          <a:xfrm>
            <a:off x="12786783" y="12522219"/>
            <a:ext cx="3324859" cy="2507142"/>
          </a:xfrm>
          <a:prstGeom prst="rect">
            <a:avLst/>
          </a:prstGeom>
          <a:solidFill>
            <a:schemeClr val="bg1">
              <a:alpha val="74902"/>
            </a:schemeClr>
          </a:solidFill>
          <a:ln w="38100">
            <a:solidFill>
              <a:srgbClr val="DA6A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10000"/>
              </a:lnSpc>
            </a:pPr>
            <a:r>
              <a:rPr lang="en-US" sz="2400" dirty="0">
                <a:solidFill>
                  <a:schemeClr val="tx1"/>
                </a:solidFill>
              </a:rPr>
              <a:t>Construct an explanation about how properties of matter can be used to compare and contrast materials.</a:t>
            </a:r>
          </a:p>
        </p:txBody>
      </p:sp>
      <p:sp>
        <p:nvSpPr>
          <p:cNvPr id="35" name="Rectangle 34">
            <a:extLst>
              <a:ext uri="{FF2B5EF4-FFF2-40B4-BE49-F238E27FC236}">
                <a16:creationId xmlns:a16="http://schemas.microsoft.com/office/drawing/2014/main" id="{3F26E1AF-D9A3-4A1B-9FCC-DFBE0D8C6269}"/>
              </a:ext>
            </a:extLst>
          </p:cNvPr>
          <p:cNvSpPr/>
          <p:nvPr/>
        </p:nvSpPr>
        <p:spPr>
          <a:xfrm>
            <a:off x="11374582" y="16375477"/>
            <a:ext cx="4525030" cy="1853515"/>
          </a:xfrm>
          <a:prstGeom prst="rect">
            <a:avLst/>
          </a:prstGeom>
          <a:solidFill>
            <a:schemeClr val="bg1">
              <a:alpha val="74902"/>
            </a:schemeClr>
          </a:solidFill>
          <a:ln w="38100">
            <a:solidFill>
              <a:srgbClr val="DA6A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10000"/>
              </a:lnSpc>
            </a:pPr>
            <a:r>
              <a:rPr lang="en-US" sz="2400" dirty="0">
                <a:solidFill>
                  <a:schemeClr val="tx1"/>
                </a:solidFill>
              </a:rPr>
              <a:t>Use properties of substances to determine if substances are the same or different before and after mixing.</a:t>
            </a:r>
          </a:p>
        </p:txBody>
      </p:sp>
      <p:sp>
        <p:nvSpPr>
          <p:cNvPr id="32" name="Rectangle 31">
            <a:extLst>
              <a:ext uri="{FF2B5EF4-FFF2-40B4-BE49-F238E27FC236}">
                <a16:creationId xmlns:a16="http://schemas.microsoft.com/office/drawing/2014/main" id="{D9974614-8665-4503-82E1-190365D668F3}"/>
              </a:ext>
            </a:extLst>
          </p:cNvPr>
          <p:cNvSpPr/>
          <p:nvPr/>
        </p:nvSpPr>
        <p:spPr>
          <a:xfrm>
            <a:off x="9320925" y="18724796"/>
            <a:ext cx="4322156" cy="2507142"/>
          </a:xfrm>
          <a:prstGeom prst="rect">
            <a:avLst/>
          </a:prstGeom>
          <a:solidFill>
            <a:schemeClr val="bg1">
              <a:alpha val="74902"/>
            </a:schemeClr>
          </a:solidFill>
          <a:ln w="38100">
            <a:solidFill>
              <a:srgbClr val="DA6A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10000"/>
              </a:lnSpc>
            </a:pPr>
            <a:r>
              <a:rPr lang="en-US" sz="2400" dirty="0">
                <a:solidFill>
                  <a:schemeClr val="tx1"/>
                </a:solidFill>
              </a:rPr>
              <a:t>Revise explanation and prediction made about anchoring phenomenon using evidence obtained from properties of the mystery matter.</a:t>
            </a:r>
          </a:p>
        </p:txBody>
      </p:sp>
      <p:pic>
        <p:nvPicPr>
          <p:cNvPr id="1026" name="Picture 2" descr="Free Bread Irish Soda Bread photo and picture">
            <a:extLst>
              <a:ext uri="{FF2B5EF4-FFF2-40B4-BE49-F238E27FC236}">
                <a16:creationId xmlns:a16="http://schemas.microsoft.com/office/drawing/2014/main" id="{E0B6EB99-95A4-1418-3017-41B8EB509464}"/>
              </a:ext>
            </a:extLst>
          </p:cNvPr>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r="14344"/>
          <a:stretch/>
        </p:blipFill>
        <p:spPr bwMode="auto">
          <a:xfrm>
            <a:off x="15308164" y="2324095"/>
            <a:ext cx="2901908" cy="2257708"/>
          </a:xfrm>
          <a:prstGeom prst="rect">
            <a:avLst/>
          </a:prstGeom>
          <a:noFill/>
          <a:extLst>
            <a:ext uri="{909E8E84-426E-40DD-AFC4-6F175D3DCCD1}">
              <a14:hiddenFill xmlns:a14="http://schemas.microsoft.com/office/drawing/2010/main">
                <a:solidFill>
                  <a:srgbClr val="FFFFFF"/>
                </a:solidFill>
              </a14:hiddenFill>
            </a:ext>
          </a:extLst>
        </p:spPr>
      </p:pic>
      <p:sp>
        <p:nvSpPr>
          <p:cNvPr id="14" name="TextBox 13">
            <a:extLst>
              <a:ext uri="{FF2B5EF4-FFF2-40B4-BE49-F238E27FC236}">
                <a16:creationId xmlns:a16="http://schemas.microsoft.com/office/drawing/2014/main" id="{BFF29964-AA4A-30F1-CA49-A16CCF4CA65F}"/>
              </a:ext>
            </a:extLst>
          </p:cNvPr>
          <p:cNvSpPr txBox="1"/>
          <p:nvPr/>
        </p:nvSpPr>
        <p:spPr>
          <a:xfrm>
            <a:off x="9914763" y="2265483"/>
            <a:ext cx="5362253" cy="2677656"/>
          </a:xfrm>
          <a:prstGeom prst="rect">
            <a:avLst/>
          </a:prstGeom>
          <a:noFill/>
        </p:spPr>
        <p:txBody>
          <a:bodyPr wrap="square" rtlCol="0">
            <a:spAutoFit/>
          </a:bodyPr>
          <a:lstStyle/>
          <a:p>
            <a:r>
              <a:rPr lang="en-US" sz="2400" dirty="0">
                <a:solidFill>
                  <a:srgbClr val="000000"/>
                </a:solidFill>
                <a:latin typeface="Calibri" panose="020F0502020204030204" pitchFamily="34" charset="0"/>
              </a:rPr>
              <a:t>The anchor phenomenon uses a</a:t>
            </a:r>
            <a:r>
              <a:rPr lang="en-US" sz="2400" b="0" i="0" dirty="0">
                <a:solidFill>
                  <a:srgbClr val="000000"/>
                </a:solidFill>
                <a:effectLst/>
                <a:latin typeface="Calibri" panose="020F0502020204030204" pitchFamily="34" charset="0"/>
              </a:rPr>
              <a:t> scenario involving baking soda bread, or other </a:t>
            </a:r>
          </a:p>
          <a:p>
            <a:r>
              <a:rPr lang="en-US" sz="2400" b="0" i="0" dirty="0">
                <a:solidFill>
                  <a:srgbClr val="000000"/>
                </a:solidFill>
                <a:effectLst/>
                <a:latin typeface="Calibri" panose="020F0502020204030204" pitchFamily="34" charset="0"/>
              </a:rPr>
              <a:t>​yeast-less</a:t>
            </a:r>
            <a:r>
              <a:rPr lang="en-US" sz="2400" b="0" i="0">
                <a:solidFill>
                  <a:srgbClr val="000000"/>
                </a:solidFill>
                <a:effectLst/>
                <a:latin typeface="Calibri" panose="020F0502020204030204" pitchFamily="34" charset="0"/>
              </a:rPr>
              <a:t>​​ bread </a:t>
            </a:r>
            <a:r>
              <a:rPr lang="en-US" sz="2400" b="0" i="0" dirty="0">
                <a:solidFill>
                  <a:srgbClr val="000000"/>
                </a:solidFill>
                <a:effectLst/>
                <a:latin typeface="Calibri" panose="020F0502020204030204" pitchFamily="34" charset="0"/>
              </a:rPr>
              <a:t>that is relevant to the </a:t>
            </a:r>
          </a:p>
          <a:p>
            <a:r>
              <a:rPr lang="en-US" sz="2400" b="0" i="0" dirty="0">
                <a:solidFill>
                  <a:srgbClr val="000000"/>
                </a:solidFill>
                <a:effectLst/>
                <a:latin typeface="Calibri" panose="020F0502020204030204" pitchFamily="34" charset="0"/>
              </a:rPr>
              <a:t>local population. It is essential that it </a:t>
            </a:r>
          </a:p>
          <a:p>
            <a:r>
              <a:rPr lang="en-US" sz="2400" b="0" i="0" dirty="0">
                <a:solidFill>
                  <a:srgbClr val="000000"/>
                </a:solidFill>
                <a:effectLst/>
                <a:latin typeface="Calibri" panose="020F0502020204030204" pitchFamily="34" charset="0"/>
              </a:rPr>
              <a:t>uses a chemical leavening agent, such as baking soda, to support making the chemical connections later in the unit.</a:t>
            </a:r>
            <a:endParaRPr lang="en-US" sz="2400" dirty="0"/>
          </a:p>
        </p:txBody>
      </p:sp>
      <p:sp>
        <p:nvSpPr>
          <p:cNvPr id="15" name="TextBox 14">
            <a:extLst>
              <a:ext uri="{FF2B5EF4-FFF2-40B4-BE49-F238E27FC236}">
                <a16:creationId xmlns:a16="http://schemas.microsoft.com/office/drawing/2014/main" id="{D0862829-B23F-F252-4C59-D92ABBAED202}"/>
              </a:ext>
            </a:extLst>
          </p:cNvPr>
          <p:cNvSpPr txBox="1"/>
          <p:nvPr/>
        </p:nvSpPr>
        <p:spPr>
          <a:xfrm>
            <a:off x="18417191" y="2286442"/>
            <a:ext cx="4504096" cy="2308324"/>
          </a:xfrm>
          <a:prstGeom prst="rect">
            <a:avLst/>
          </a:prstGeom>
          <a:noFill/>
        </p:spPr>
        <p:txBody>
          <a:bodyPr wrap="square" rtlCol="0">
            <a:spAutoFit/>
          </a:bodyPr>
          <a:lstStyle/>
          <a:p>
            <a:r>
              <a:rPr lang="en-US" sz="2400" dirty="0">
                <a:solidFill>
                  <a:srgbClr val="000000"/>
                </a:solidFill>
                <a:latin typeface="Calibri" panose="020F0502020204030204" pitchFamily="34" charset="0"/>
              </a:rPr>
              <a:t>Students compare the bread to one baked without the baking soda and try to explain what happened through investigations carried out over the course of the unit.</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3162</TotalTime>
  <Words>892</Words>
  <Application>Microsoft Office PowerPoint</Application>
  <PresentationFormat>Custom</PresentationFormat>
  <Paragraphs>46</Paragraphs>
  <Slides>2</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Calibri</vt:lpstr>
      <vt:lpstr>WordVisi_MSFontService</vt:lpstr>
      <vt:lpstr>Office Theme</vt:lpstr>
      <vt:lpstr>PowerPoint Presentation</vt:lpstr>
      <vt:lpstr>PowerPoint Presentation</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DJ Wink</dc:creator>
  <cp:lastModifiedBy>Erin Buchanan</cp:lastModifiedBy>
  <cp:revision>223</cp:revision>
  <cp:lastPrinted>2023-05-19T18:12:05Z</cp:lastPrinted>
  <dcterms:created xsi:type="dcterms:W3CDTF">2012-06-28T20:22:16Z</dcterms:created>
  <dcterms:modified xsi:type="dcterms:W3CDTF">2023-07-07T15:44:39Z</dcterms:modified>
</cp:coreProperties>
</file>