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1" r:id="rId2"/>
    <p:sldId id="256" r:id="rId3"/>
  </p:sldIdLst>
  <p:sldSz cx="32918400" cy="21945600"/>
  <p:notesSz cx="6858000" cy="8891588"/>
  <p:defaultTextStyle>
    <a:defPPr>
      <a:defRPr lang="en-US"/>
    </a:defPPr>
    <a:lvl1pPr marL="0" algn="l" defTabSz="2821370" rtl="0" eaLnBrk="1" latinLnBrk="0" hangingPunct="1">
      <a:defRPr sz="5538" kern="1200">
        <a:solidFill>
          <a:schemeClr val="tx1"/>
        </a:solidFill>
        <a:latin typeface="+mn-lt"/>
        <a:ea typeface="+mn-ea"/>
        <a:cs typeface="+mn-cs"/>
      </a:defRPr>
    </a:lvl1pPr>
    <a:lvl2pPr marL="1410685" algn="l" defTabSz="2821370" rtl="0" eaLnBrk="1" latinLnBrk="0" hangingPunct="1">
      <a:defRPr sz="5538" kern="1200">
        <a:solidFill>
          <a:schemeClr val="tx1"/>
        </a:solidFill>
        <a:latin typeface="+mn-lt"/>
        <a:ea typeface="+mn-ea"/>
        <a:cs typeface="+mn-cs"/>
      </a:defRPr>
    </a:lvl2pPr>
    <a:lvl3pPr marL="2821370" algn="l" defTabSz="2821370" rtl="0" eaLnBrk="1" latinLnBrk="0" hangingPunct="1">
      <a:defRPr sz="5538" kern="1200">
        <a:solidFill>
          <a:schemeClr val="tx1"/>
        </a:solidFill>
        <a:latin typeface="+mn-lt"/>
        <a:ea typeface="+mn-ea"/>
        <a:cs typeface="+mn-cs"/>
      </a:defRPr>
    </a:lvl3pPr>
    <a:lvl4pPr marL="4232055" algn="l" defTabSz="2821370" rtl="0" eaLnBrk="1" latinLnBrk="0" hangingPunct="1">
      <a:defRPr sz="5538" kern="1200">
        <a:solidFill>
          <a:schemeClr val="tx1"/>
        </a:solidFill>
        <a:latin typeface="+mn-lt"/>
        <a:ea typeface="+mn-ea"/>
        <a:cs typeface="+mn-cs"/>
      </a:defRPr>
    </a:lvl4pPr>
    <a:lvl5pPr marL="5642741" algn="l" defTabSz="2821370" rtl="0" eaLnBrk="1" latinLnBrk="0" hangingPunct="1">
      <a:defRPr sz="5538" kern="1200">
        <a:solidFill>
          <a:schemeClr val="tx1"/>
        </a:solidFill>
        <a:latin typeface="+mn-lt"/>
        <a:ea typeface="+mn-ea"/>
        <a:cs typeface="+mn-cs"/>
      </a:defRPr>
    </a:lvl5pPr>
    <a:lvl6pPr marL="7053426" algn="l" defTabSz="2821370" rtl="0" eaLnBrk="1" latinLnBrk="0" hangingPunct="1">
      <a:defRPr sz="5538" kern="1200">
        <a:solidFill>
          <a:schemeClr val="tx1"/>
        </a:solidFill>
        <a:latin typeface="+mn-lt"/>
        <a:ea typeface="+mn-ea"/>
        <a:cs typeface="+mn-cs"/>
      </a:defRPr>
    </a:lvl6pPr>
    <a:lvl7pPr marL="8464111" algn="l" defTabSz="2821370" rtl="0" eaLnBrk="1" latinLnBrk="0" hangingPunct="1">
      <a:defRPr sz="5538" kern="1200">
        <a:solidFill>
          <a:schemeClr val="tx1"/>
        </a:solidFill>
        <a:latin typeface="+mn-lt"/>
        <a:ea typeface="+mn-ea"/>
        <a:cs typeface="+mn-cs"/>
      </a:defRPr>
    </a:lvl7pPr>
    <a:lvl8pPr marL="9874796" algn="l" defTabSz="2821370" rtl="0" eaLnBrk="1" latinLnBrk="0" hangingPunct="1">
      <a:defRPr sz="5538" kern="1200">
        <a:solidFill>
          <a:schemeClr val="tx1"/>
        </a:solidFill>
        <a:latin typeface="+mn-lt"/>
        <a:ea typeface="+mn-ea"/>
        <a:cs typeface="+mn-cs"/>
      </a:defRPr>
    </a:lvl8pPr>
    <a:lvl9pPr marL="11285480" algn="l" defTabSz="2821370" rtl="0" eaLnBrk="1" latinLnBrk="0" hangingPunct="1">
      <a:defRPr sz="553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A6AF0"/>
    <a:srgbClr val="0AD000"/>
    <a:srgbClr val="5B9BD7"/>
    <a:srgbClr val="757575"/>
    <a:srgbClr val="B41400"/>
    <a:srgbClr val="FF3300"/>
    <a:srgbClr val="D50032"/>
    <a:srgbClr val="E60032"/>
    <a:srgbClr val="AC1E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4F627F-8F64-4D3E-A218-0C40CA1E9952}" v="13" dt="2023-07-26T12:46:03.3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89444" autoAdjust="0"/>
  </p:normalViewPr>
  <p:slideViewPr>
    <p:cSldViewPr>
      <p:cViewPr varScale="1">
        <p:scale>
          <a:sx n="38" d="100"/>
          <a:sy n="38" d="100"/>
        </p:scale>
        <p:origin x="612" y="78"/>
      </p:cViewPr>
      <p:guideLst>
        <p:guide orient="horz" pos="6912"/>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Buchanan" userId="4904f394-9c76-4b0f-8d16-fd422336bbd5" providerId="ADAL" clId="{554F627F-8F64-4D3E-A218-0C40CA1E9952}"/>
    <pc:docChg chg="undo custSel modSld">
      <pc:chgData name="Erin Buchanan" userId="4904f394-9c76-4b0f-8d16-fd422336bbd5" providerId="ADAL" clId="{554F627F-8F64-4D3E-A218-0C40CA1E9952}" dt="2023-07-26T13:00:42.990" v="183" actId="20577"/>
      <pc:docMkLst>
        <pc:docMk/>
      </pc:docMkLst>
      <pc:sldChg chg="addSp delSp modSp mod">
        <pc:chgData name="Erin Buchanan" userId="4904f394-9c76-4b0f-8d16-fd422336bbd5" providerId="ADAL" clId="{554F627F-8F64-4D3E-A218-0C40CA1E9952}" dt="2023-07-26T13:00:42.990" v="183" actId="20577"/>
        <pc:sldMkLst>
          <pc:docMk/>
          <pc:sldMk cId="0" sldId="256"/>
        </pc:sldMkLst>
        <pc:spChg chg="mod">
          <ac:chgData name="Erin Buchanan" userId="4904f394-9c76-4b0f-8d16-fd422336bbd5" providerId="ADAL" clId="{554F627F-8F64-4D3E-A218-0C40CA1E9952}" dt="2023-07-26T12:41:07.555" v="15" actId="1035"/>
          <ac:spMkLst>
            <pc:docMk/>
            <pc:sldMk cId="0" sldId="256"/>
            <ac:spMk id="4" creationId="{00000000-0000-0000-0000-000000000000}"/>
          </ac:spMkLst>
        </pc:spChg>
        <pc:spChg chg="mod">
          <ac:chgData name="Erin Buchanan" userId="4904f394-9c76-4b0f-8d16-fd422336bbd5" providerId="ADAL" clId="{554F627F-8F64-4D3E-A218-0C40CA1E9952}" dt="2023-07-26T12:46:41.821" v="100" actId="108"/>
          <ac:spMkLst>
            <pc:docMk/>
            <pc:sldMk cId="0" sldId="256"/>
            <ac:spMk id="8" creationId="{7F7E702A-D0DE-0D84-F627-107F80D6A74B}"/>
          </ac:spMkLst>
        </pc:spChg>
        <pc:spChg chg="mod">
          <ac:chgData name="Erin Buchanan" userId="4904f394-9c76-4b0f-8d16-fd422336bbd5" providerId="ADAL" clId="{554F627F-8F64-4D3E-A218-0C40CA1E9952}" dt="2023-07-26T12:47:45.882" v="110" actId="20577"/>
          <ac:spMkLst>
            <pc:docMk/>
            <pc:sldMk cId="0" sldId="256"/>
            <ac:spMk id="28" creationId="{5E57896E-F845-45A4-84D5-1CE0DB3886B0}"/>
          </ac:spMkLst>
        </pc:spChg>
        <pc:spChg chg="mod">
          <ac:chgData name="Erin Buchanan" userId="4904f394-9c76-4b0f-8d16-fd422336bbd5" providerId="ADAL" clId="{554F627F-8F64-4D3E-A218-0C40CA1E9952}" dt="2023-07-26T13:00:42.990" v="183" actId="20577"/>
          <ac:spMkLst>
            <pc:docMk/>
            <pc:sldMk cId="0" sldId="256"/>
            <ac:spMk id="30" creationId="{0C58839F-90DD-40A9-A7B7-8CCB81DB136A}"/>
          </ac:spMkLst>
        </pc:spChg>
        <pc:spChg chg="mod">
          <ac:chgData name="Erin Buchanan" userId="4904f394-9c76-4b0f-8d16-fd422336bbd5" providerId="ADAL" clId="{554F627F-8F64-4D3E-A218-0C40CA1E9952}" dt="2023-07-26T12:46:33.562" v="90" actId="108"/>
          <ac:spMkLst>
            <pc:docMk/>
            <pc:sldMk cId="0" sldId="256"/>
            <ac:spMk id="45" creationId="{EFD14540-5349-F2C7-46CA-C23A9FD7A4E4}"/>
          </ac:spMkLst>
        </pc:spChg>
        <pc:spChg chg="mod">
          <ac:chgData name="Erin Buchanan" userId="4904f394-9c76-4b0f-8d16-fd422336bbd5" providerId="ADAL" clId="{554F627F-8F64-4D3E-A218-0C40CA1E9952}" dt="2023-07-26T12:45:08.804" v="73" actId="20577"/>
          <ac:spMkLst>
            <pc:docMk/>
            <pc:sldMk cId="0" sldId="256"/>
            <ac:spMk id="46" creationId="{A5D53ED9-B0A2-CA02-33CE-9DFBBE84627A}"/>
          </ac:spMkLst>
        </pc:spChg>
        <pc:spChg chg="mod">
          <ac:chgData name="Erin Buchanan" userId="4904f394-9c76-4b0f-8d16-fd422336bbd5" providerId="ADAL" clId="{554F627F-8F64-4D3E-A218-0C40CA1E9952}" dt="2023-07-26T12:48:17.682" v="117" actId="20577"/>
          <ac:spMkLst>
            <pc:docMk/>
            <pc:sldMk cId="0" sldId="256"/>
            <ac:spMk id="47" creationId="{639410A6-B281-0BB3-2F71-5EC8FE396C16}"/>
          </ac:spMkLst>
        </pc:spChg>
        <pc:spChg chg="mod">
          <ac:chgData name="Erin Buchanan" userId="4904f394-9c76-4b0f-8d16-fd422336bbd5" providerId="ADAL" clId="{554F627F-8F64-4D3E-A218-0C40CA1E9952}" dt="2023-07-26T12:48:41.431" v="118" actId="6549"/>
          <ac:spMkLst>
            <pc:docMk/>
            <pc:sldMk cId="0" sldId="256"/>
            <ac:spMk id="52" creationId="{3C86EAA0-BE5A-F489-4254-E863F92469E5}"/>
          </ac:spMkLst>
        </pc:spChg>
        <pc:spChg chg="mod">
          <ac:chgData name="Erin Buchanan" userId="4904f394-9c76-4b0f-8d16-fd422336bbd5" providerId="ADAL" clId="{554F627F-8F64-4D3E-A218-0C40CA1E9952}" dt="2023-07-26T12:46:34.893" v="91" actId="108"/>
          <ac:spMkLst>
            <pc:docMk/>
            <pc:sldMk cId="0" sldId="256"/>
            <ac:spMk id="55" creationId="{0CCA4B86-54A9-D1AE-2809-21F1F1CFAB69}"/>
          </ac:spMkLst>
        </pc:spChg>
        <pc:spChg chg="mod">
          <ac:chgData name="Erin Buchanan" userId="4904f394-9c76-4b0f-8d16-fd422336bbd5" providerId="ADAL" clId="{554F627F-8F64-4D3E-A218-0C40CA1E9952}" dt="2023-07-26T12:46:31.014" v="88" actId="108"/>
          <ac:spMkLst>
            <pc:docMk/>
            <pc:sldMk cId="0" sldId="256"/>
            <ac:spMk id="56" creationId="{F566BDC8-C2ED-288F-1D5A-B5F8ECFDBB86}"/>
          </ac:spMkLst>
        </pc:spChg>
        <pc:spChg chg="mod">
          <ac:chgData name="Erin Buchanan" userId="4904f394-9c76-4b0f-8d16-fd422336bbd5" providerId="ADAL" clId="{554F627F-8F64-4D3E-A218-0C40CA1E9952}" dt="2023-07-26T12:46:29.269" v="87" actId="108"/>
          <ac:spMkLst>
            <pc:docMk/>
            <pc:sldMk cId="0" sldId="256"/>
            <ac:spMk id="57" creationId="{B02F6637-9E90-EA97-7A4B-AB6152DFF5D2}"/>
          </ac:spMkLst>
        </pc:spChg>
        <pc:spChg chg="mod">
          <ac:chgData name="Erin Buchanan" userId="4904f394-9c76-4b0f-8d16-fd422336bbd5" providerId="ADAL" clId="{554F627F-8F64-4D3E-A218-0C40CA1E9952}" dt="2023-07-26T12:46:28.336" v="86" actId="108"/>
          <ac:spMkLst>
            <pc:docMk/>
            <pc:sldMk cId="0" sldId="256"/>
            <ac:spMk id="58" creationId="{385FC700-2270-F917-8942-02EEF2F0C1A6}"/>
          </ac:spMkLst>
        </pc:spChg>
        <pc:spChg chg="mod">
          <ac:chgData name="Erin Buchanan" userId="4904f394-9c76-4b0f-8d16-fd422336bbd5" providerId="ADAL" clId="{554F627F-8F64-4D3E-A218-0C40CA1E9952}" dt="2023-07-26T12:46:22.892" v="85" actId="255"/>
          <ac:spMkLst>
            <pc:docMk/>
            <pc:sldMk cId="0" sldId="256"/>
            <ac:spMk id="59" creationId="{C71D0348-3989-FF17-2D31-63D6CAF23B03}"/>
          </ac:spMkLst>
        </pc:spChg>
        <pc:spChg chg="mod">
          <ac:chgData name="Erin Buchanan" userId="4904f394-9c76-4b0f-8d16-fd422336bbd5" providerId="ADAL" clId="{554F627F-8F64-4D3E-A218-0C40CA1E9952}" dt="2023-07-26T12:46:38.378" v="96" actId="108"/>
          <ac:spMkLst>
            <pc:docMk/>
            <pc:sldMk cId="0" sldId="256"/>
            <ac:spMk id="61" creationId="{0D5C393F-28D9-39A9-655B-CF0EFCFCBB14}"/>
          </ac:spMkLst>
        </pc:spChg>
        <pc:spChg chg="mod">
          <ac:chgData name="Erin Buchanan" userId="4904f394-9c76-4b0f-8d16-fd422336bbd5" providerId="ADAL" clId="{554F627F-8F64-4D3E-A218-0C40CA1E9952}" dt="2023-07-26T12:46:37.664" v="95" actId="108"/>
          <ac:spMkLst>
            <pc:docMk/>
            <pc:sldMk cId="0" sldId="256"/>
            <ac:spMk id="62" creationId="{95B2E0E9-6147-8E53-EEB6-20FC6F4EEF44}"/>
          </ac:spMkLst>
        </pc:spChg>
        <pc:spChg chg="mod">
          <ac:chgData name="Erin Buchanan" userId="4904f394-9c76-4b0f-8d16-fd422336bbd5" providerId="ADAL" clId="{554F627F-8F64-4D3E-A218-0C40CA1E9952}" dt="2023-07-26T12:53:26.178" v="131" actId="20577"/>
          <ac:spMkLst>
            <pc:docMk/>
            <pc:sldMk cId="0" sldId="256"/>
            <ac:spMk id="63" creationId="{9EAA4FB1-7E25-58AE-88F2-947C6D281416}"/>
          </ac:spMkLst>
        </pc:spChg>
        <pc:spChg chg="mod">
          <ac:chgData name="Erin Buchanan" userId="4904f394-9c76-4b0f-8d16-fd422336bbd5" providerId="ADAL" clId="{554F627F-8F64-4D3E-A218-0C40CA1E9952}" dt="2023-07-26T12:52:40.158" v="127" actId="6549"/>
          <ac:spMkLst>
            <pc:docMk/>
            <pc:sldMk cId="0" sldId="256"/>
            <ac:spMk id="64" creationId="{06A3E45C-848C-ED68-F4BB-AABD5F0BD44E}"/>
          </ac:spMkLst>
        </pc:spChg>
        <pc:spChg chg="mod">
          <ac:chgData name="Erin Buchanan" userId="4904f394-9c76-4b0f-8d16-fd422336bbd5" providerId="ADAL" clId="{554F627F-8F64-4D3E-A218-0C40CA1E9952}" dt="2023-07-26T12:52:24.712" v="126" actId="6549"/>
          <ac:spMkLst>
            <pc:docMk/>
            <pc:sldMk cId="0" sldId="256"/>
            <ac:spMk id="66" creationId="{CA93B5E1-588F-41CC-C6D6-89B46E122790}"/>
          </ac:spMkLst>
        </pc:spChg>
        <pc:spChg chg="mod">
          <ac:chgData name="Erin Buchanan" userId="4904f394-9c76-4b0f-8d16-fd422336bbd5" providerId="ADAL" clId="{554F627F-8F64-4D3E-A218-0C40CA1E9952}" dt="2023-07-26T12:46:43.526" v="103" actId="108"/>
          <ac:spMkLst>
            <pc:docMk/>
            <pc:sldMk cId="0" sldId="256"/>
            <ac:spMk id="68" creationId="{E49D11A5-0066-8514-1100-2A2C030D6DA1}"/>
          </ac:spMkLst>
        </pc:spChg>
        <pc:spChg chg="mod">
          <ac:chgData name="Erin Buchanan" userId="4904f394-9c76-4b0f-8d16-fd422336bbd5" providerId="ADAL" clId="{554F627F-8F64-4D3E-A218-0C40CA1E9952}" dt="2023-07-26T12:58:06.507" v="166" actId="20577"/>
          <ac:spMkLst>
            <pc:docMk/>
            <pc:sldMk cId="0" sldId="256"/>
            <ac:spMk id="69" creationId="{ECBE1274-A3F9-CAF2-8270-971A3CDA8A03}"/>
          </ac:spMkLst>
        </pc:spChg>
        <pc:spChg chg="mod">
          <ac:chgData name="Erin Buchanan" userId="4904f394-9c76-4b0f-8d16-fd422336bbd5" providerId="ADAL" clId="{554F627F-8F64-4D3E-A218-0C40CA1E9952}" dt="2023-07-26T12:46:43.945" v="104" actId="108"/>
          <ac:spMkLst>
            <pc:docMk/>
            <pc:sldMk cId="0" sldId="256"/>
            <ac:spMk id="70" creationId="{115241C4-81BB-3783-1F39-DF95C26FB3A5}"/>
          </ac:spMkLst>
        </pc:spChg>
        <pc:spChg chg="mod">
          <ac:chgData name="Erin Buchanan" userId="4904f394-9c76-4b0f-8d16-fd422336bbd5" providerId="ADAL" clId="{554F627F-8F64-4D3E-A218-0C40CA1E9952}" dt="2023-07-26T12:46:42.469" v="101" actId="108"/>
          <ac:spMkLst>
            <pc:docMk/>
            <pc:sldMk cId="0" sldId="256"/>
            <ac:spMk id="76" creationId="{832FB0F9-C125-ED2D-4F79-F8DD4CA1F321}"/>
          </ac:spMkLst>
        </pc:spChg>
        <pc:spChg chg="mod">
          <ac:chgData name="Erin Buchanan" userId="4904f394-9c76-4b0f-8d16-fd422336bbd5" providerId="ADAL" clId="{554F627F-8F64-4D3E-A218-0C40CA1E9952}" dt="2023-07-26T12:46:40.242" v="98" actId="108"/>
          <ac:spMkLst>
            <pc:docMk/>
            <pc:sldMk cId="0" sldId="256"/>
            <ac:spMk id="77" creationId="{8C665B17-40E5-F389-8055-887724C0FB25}"/>
          </ac:spMkLst>
        </pc:spChg>
        <pc:spChg chg="mod">
          <ac:chgData name="Erin Buchanan" userId="4904f394-9c76-4b0f-8d16-fd422336bbd5" providerId="ADAL" clId="{554F627F-8F64-4D3E-A218-0C40CA1E9952}" dt="2023-07-26T12:46:40.877" v="99" actId="108"/>
          <ac:spMkLst>
            <pc:docMk/>
            <pc:sldMk cId="0" sldId="256"/>
            <ac:spMk id="79" creationId="{F3E64DE0-F80F-13A6-1B68-B761992E0984}"/>
          </ac:spMkLst>
        </pc:spChg>
        <pc:spChg chg="mod">
          <ac:chgData name="Erin Buchanan" userId="4904f394-9c76-4b0f-8d16-fd422336bbd5" providerId="ADAL" clId="{554F627F-8F64-4D3E-A218-0C40CA1E9952}" dt="2023-07-26T12:46:39.738" v="97" actId="108"/>
          <ac:spMkLst>
            <pc:docMk/>
            <pc:sldMk cId="0" sldId="256"/>
            <ac:spMk id="80" creationId="{4CE30CA0-B13B-E0EF-F796-5F52C154F7E8}"/>
          </ac:spMkLst>
        </pc:spChg>
        <pc:spChg chg="mod">
          <ac:chgData name="Erin Buchanan" userId="4904f394-9c76-4b0f-8d16-fd422336bbd5" providerId="ADAL" clId="{554F627F-8F64-4D3E-A218-0C40CA1E9952}" dt="2023-07-26T12:58:26.561" v="167" actId="1076"/>
          <ac:spMkLst>
            <pc:docMk/>
            <pc:sldMk cId="0" sldId="256"/>
            <ac:spMk id="81" creationId="{884FE5F7-42CD-474E-4675-0A28BC654551}"/>
          </ac:spMkLst>
        </pc:spChg>
        <pc:picChg chg="del">
          <ac:chgData name="Erin Buchanan" userId="4904f394-9c76-4b0f-8d16-fd422336bbd5" providerId="ADAL" clId="{554F627F-8F64-4D3E-A218-0C40CA1E9952}" dt="2023-07-26T12:44:13.320" v="16" actId="478"/>
          <ac:picMkLst>
            <pc:docMk/>
            <pc:sldMk cId="0" sldId="256"/>
            <ac:picMk id="5" creationId="{42CC3E2E-ED21-F1C7-3947-29039BBF1ED1}"/>
          </ac:picMkLst>
        </pc:picChg>
        <pc:picChg chg="add mod">
          <ac:chgData name="Erin Buchanan" userId="4904f394-9c76-4b0f-8d16-fd422336bbd5" providerId="ADAL" clId="{554F627F-8F64-4D3E-A218-0C40CA1E9952}" dt="2023-07-26T12:46:03.329" v="84" actId="1036"/>
          <ac:picMkLst>
            <pc:docMk/>
            <pc:sldMk cId="0" sldId="256"/>
            <ac:picMk id="1026" creationId="{7210FB21-EA94-64F4-F748-0FCCE29B5CBB}"/>
          </ac:picMkLst>
        </pc:picChg>
      </pc:sldChg>
      <pc:sldChg chg="addSp delSp modSp mod">
        <pc:chgData name="Erin Buchanan" userId="4904f394-9c76-4b0f-8d16-fd422336bbd5" providerId="ADAL" clId="{554F627F-8F64-4D3E-A218-0C40CA1E9952}" dt="2023-07-26T12:39:27.363" v="5" actId="1076"/>
        <pc:sldMkLst>
          <pc:docMk/>
          <pc:sldMk cId="385012794" sldId="271"/>
        </pc:sldMkLst>
        <pc:picChg chg="del">
          <ac:chgData name="Erin Buchanan" userId="4904f394-9c76-4b0f-8d16-fd422336bbd5" providerId="ADAL" clId="{554F627F-8F64-4D3E-A218-0C40CA1E9952}" dt="2023-07-26T12:39:18.902" v="4" actId="478"/>
          <ac:picMkLst>
            <pc:docMk/>
            <pc:sldMk cId="385012794" sldId="271"/>
            <ac:picMk id="4" creationId="{A9E0A635-75D8-F5BD-9538-C8C8B9F7BECA}"/>
          </ac:picMkLst>
        </pc:picChg>
        <pc:picChg chg="add mod">
          <ac:chgData name="Erin Buchanan" userId="4904f394-9c76-4b0f-8d16-fd422336bbd5" providerId="ADAL" clId="{554F627F-8F64-4D3E-A218-0C40CA1E9952}" dt="2023-07-26T12:39:27.363" v="5" actId="1076"/>
          <ac:picMkLst>
            <pc:docMk/>
            <pc:sldMk cId="385012794" sldId="271"/>
            <ac:picMk id="5" creationId="{9D4220CD-7F06-7ABE-989D-41D7D69A0A7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72421" cy="446401"/>
          </a:xfrm>
          <a:prstGeom prst="rect">
            <a:avLst/>
          </a:prstGeom>
        </p:spPr>
        <p:txBody>
          <a:bodyPr vert="horz" lIns="88300" tIns="44150" rIns="88300" bIns="44150" rtlCol="0"/>
          <a:lstStyle>
            <a:lvl1pPr algn="l">
              <a:defRPr sz="1200"/>
            </a:lvl1pPr>
          </a:lstStyle>
          <a:p>
            <a:endParaRPr lang="en-US" dirty="0"/>
          </a:p>
        </p:txBody>
      </p:sp>
      <p:sp>
        <p:nvSpPr>
          <p:cNvPr id="3" name="Date Placeholder 2"/>
          <p:cNvSpPr>
            <a:spLocks noGrp="1"/>
          </p:cNvSpPr>
          <p:nvPr>
            <p:ph type="dt" idx="1"/>
          </p:nvPr>
        </p:nvSpPr>
        <p:spPr>
          <a:xfrm>
            <a:off x="3884028" y="2"/>
            <a:ext cx="2972421" cy="446401"/>
          </a:xfrm>
          <a:prstGeom prst="rect">
            <a:avLst/>
          </a:prstGeom>
        </p:spPr>
        <p:txBody>
          <a:bodyPr vert="horz" lIns="88300" tIns="44150" rIns="88300" bIns="44150" rtlCol="0"/>
          <a:lstStyle>
            <a:lvl1pPr algn="r">
              <a:defRPr sz="1200"/>
            </a:lvl1pPr>
          </a:lstStyle>
          <a:p>
            <a:fld id="{B80F4238-9456-4D54-A8CF-152022152FAF}" type="datetimeFigureOut">
              <a:rPr lang="en-US" smtClean="0"/>
              <a:t>7/26/2023</a:t>
            </a:fld>
            <a:endParaRPr lang="en-US" dirty="0"/>
          </a:p>
        </p:txBody>
      </p:sp>
      <p:sp>
        <p:nvSpPr>
          <p:cNvPr id="4" name="Slide Image Placeholder 3"/>
          <p:cNvSpPr>
            <a:spLocks noGrp="1" noRot="1" noChangeAspect="1"/>
          </p:cNvSpPr>
          <p:nvPr>
            <p:ph type="sldImg" idx="2"/>
          </p:nvPr>
        </p:nvSpPr>
        <p:spPr>
          <a:xfrm>
            <a:off x="1177925" y="1111250"/>
            <a:ext cx="4502150" cy="3000375"/>
          </a:xfrm>
          <a:prstGeom prst="rect">
            <a:avLst/>
          </a:prstGeom>
          <a:noFill/>
          <a:ln w="12700">
            <a:solidFill>
              <a:prstClr val="black"/>
            </a:solidFill>
          </a:ln>
        </p:spPr>
        <p:txBody>
          <a:bodyPr vert="horz" lIns="88300" tIns="44150" rIns="88300" bIns="44150" rtlCol="0" anchor="ctr"/>
          <a:lstStyle/>
          <a:p>
            <a:endParaRPr lang="en-US" dirty="0"/>
          </a:p>
        </p:txBody>
      </p:sp>
      <p:sp>
        <p:nvSpPr>
          <p:cNvPr id="5" name="Notes Placeholder 4"/>
          <p:cNvSpPr>
            <a:spLocks noGrp="1"/>
          </p:cNvSpPr>
          <p:nvPr>
            <p:ph type="body" sz="quarter" idx="3"/>
          </p:nvPr>
        </p:nvSpPr>
        <p:spPr>
          <a:xfrm>
            <a:off x="686422" y="4278774"/>
            <a:ext cx="5485158" cy="3501366"/>
          </a:xfrm>
          <a:prstGeom prst="rect">
            <a:avLst/>
          </a:prstGeom>
        </p:spPr>
        <p:txBody>
          <a:bodyPr vert="horz" lIns="88300" tIns="44150" rIns="88300" bIns="4415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445188"/>
            <a:ext cx="2972421" cy="446401"/>
          </a:xfrm>
          <a:prstGeom prst="rect">
            <a:avLst/>
          </a:prstGeom>
        </p:spPr>
        <p:txBody>
          <a:bodyPr vert="horz" lIns="88300" tIns="44150" rIns="88300" bIns="4415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028" y="8445188"/>
            <a:ext cx="2972421" cy="446401"/>
          </a:xfrm>
          <a:prstGeom prst="rect">
            <a:avLst/>
          </a:prstGeom>
        </p:spPr>
        <p:txBody>
          <a:bodyPr vert="horz" lIns="88300" tIns="44150" rIns="88300" bIns="44150" rtlCol="0" anchor="b"/>
          <a:lstStyle>
            <a:lvl1pPr algn="r">
              <a:defRPr sz="1200"/>
            </a:lvl1pPr>
          </a:lstStyle>
          <a:p>
            <a:fld id="{90E766A3-6181-4064-997F-F5BB7474D987}" type="slidenum">
              <a:rPr lang="en-US" smtClean="0"/>
              <a:t>‹#›</a:t>
            </a:fld>
            <a:endParaRPr lang="en-US" dirty="0"/>
          </a:p>
        </p:txBody>
      </p:sp>
    </p:spTree>
    <p:extLst>
      <p:ext uri="{BB962C8B-B14F-4D97-AF65-F5344CB8AC3E}">
        <p14:creationId xmlns:p14="http://schemas.microsoft.com/office/powerpoint/2010/main" val="220143711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2821370" rtl="0" eaLnBrk="1" fontAlgn="auto" latinLnBrk="0" hangingPunct="1">
              <a:lnSpc>
                <a:spcPct val="100000"/>
              </a:lnSpc>
              <a:spcBef>
                <a:spcPts val="0"/>
              </a:spcBef>
              <a:spcAft>
                <a:spcPts val="0"/>
              </a:spcAft>
              <a:buClrTx/>
              <a:buSzTx/>
              <a:buFontTx/>
              <a:buNone/>
              <a:tabLst/>
              <a:defRPr/>
            </a:pPr>
            <a:fld id="{0E5F8F88-4DF9-412B-8F79-70AAB16A3A8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282137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4909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111250"/>
            <a:ext cx="4502150" cy="30003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E766A3-6181-4064-997F-F5BB7474D987}" type="slidenum">
              <a:rPr lang="en-US" smtClean="0"/>
              <a:t>2</a:t>
            </a:fld>
            <a:endParaRPr lang="en-US" dirty="0"/>
          </a:p>
        </p:txBody>
      </p:sp>
    </p:spTree>
    <p:extLst>
      <p:ext uri="{BB962C8B-B14F-4D97-AF65-F5344CB8AC3E}">
        <p14:creationId xmlns:p14="http://schemas.microsoft.com/office/powerpoint/2010/main" val="2659045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28312" indent="0" algn="ctr">
              <a:buNone/>
              <a:defRPr>
                <a:solidFill>
                  <a:schemeClr val="tx1">
                    <a:tint val="75000"/>
                  </a:schemeClr>
                </a:solidFill>
              </a:defRPr>
            </a:lvl2pPr>
            <a:lvl3pPr marL="3056625" indent="0" algn="ctr">
              <a:buNone/>
              <a:defRPr>
                <a:solidFill>
                  <a:schemeClr val="tx1">
                    <a:tint val="75000"/>
                  </a:schemeClr>
                </a:solidFill>
              </a:defRPr>
            </a:lvl3pPr>
            <a:lvl4pPr marL="4584939" indent="0" algn="ctr">
              <a:buNone/>
              <a:defRPr>
                <a:solidFill>
                  <a:schemeClr val="tx1">
                    <a:tint val="75000"/>
                  </a:schemeClr>
                </a:solidFill>
              </a:defRPr>
            </a:lvl4pPr>
            <a:lvl5pPr marL="6113252" indent="0" algn="ctr">
              <a:buNone/>
              <a:defRPr>
                <a:solidFill>
                  <a:schemeClr val="tx1">
                    <a:tint val="75000"/>
                  </a:schemeClr>
                </a:solidFill>
              </a:defRPr>
            </a:lvl5pPr>
            <a:lvl6pPr marL="7641565" indent="0" algn="ctr">
              <a:buNone/>
              <a:defRPr>
                <a:solidFill>
                  <a:schemeClr val="tx1">
                    <a:tint val="75000"/>
                  </a:schemeClr>
                </a:solidFill>
              </a:defRPr>
            </a:lvl6pPr>
            <a:lvl7pPr marL="9169877" indent="0" algn="ctr">
              <a:buNone/>
              <a:defRPr>
                <a:solidFill>
                  <a:schemeClr val="tx1">
                    <a:tint val="75000"/>
                  </a:schemeClr>
                </a:solidFill>
              </a:defRPr>
            </a:lvl7pPr>
            <a:lvl8pPr marL="10698190" indent="0" algn="ctr">
              <a:buNone/>
              <a:defRPr>
                <a:solidFill>
                  <a:schemeClr val="tx1">
                    <a:tint val="75000"/>
                  </a:schemeClr>
                </a:solidFill>
              </a:defRPr>
            </a:lvl8pPr>
            <a:lvl9pPr marL="1222650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74FFE66-9EAA-4451-BACE-28066DEBF5AC}" type="datetimeFigureOut">
              <a:rPr lang="en-US" smtClean="0"/>
              <a:pPr/>
              <a:t>7/26/2023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4FFE66-9EAA-4451-BACE-28066DEBF5AC}" type="datetimeFigureOut">
              <a:rPr lang="en-US" smtClean="0"/>
              <a:pPr/>
              <a:t>7/26/2023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3"/>
            <a:ext cx="7406640" cy="18724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0" y="878843"/>
            <a:ext cx="21671280" cy="18724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4FFE66-9EAA-4451-BACE-28066DEBF5AC}" type="datetimeFigureOut">
              <a:rPr lang="en-US" smtClean="0"/>
              <a:pPr/>
              <a:t>7/26/2023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4FFE66-9EAA-4451-BACE-28066DEBF5AC}" type="datetimeFigureOut">
              <a:rPr lang="en-US" smtClean="0"/>
              <a:pPr/>
              <a:t>7/26/2023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400" b="1" cap="all"/>
            </a:lvl1pPr>
          </a:lstStyle>
          <a:p>
            <a:r>
              <a:rPr lang="en-US"/>
              <a:t>Click to edit Master title style</a:t>
            </a:r>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700">
                <a:solidFill>
                  <a:schemeClr val="tx1">
                    <a:tint val="75000"/>
                  </a:schemeClr>
                </a:solidFill>
              </a:defRPr>
            </a:lvl1pPr>
            <a:lvl2pPr marL="1528312" indent="0">
              <a:buNone/>
              <a:defRPr sz="6000">
                <a:solidFill>
                  <a:schemeClr val="tx1">
                    <a:tint val="75000"/>
                  </a:schemeClr>
                </a:solidFill>
              </a:defRPr>
            </a:lvl2pPr>
            <a:lvl3pPr marL="3056625" indent="0">
              <a:buNone/>
              <a:defRPr sz="5300">
                <a:solidFill>
                  <a:schemeClr val="tx1">
                    <a:tint val="75000"/>
                  </a:schemeClr>
                </a:solidFill>
              </a:defRPr>
            </a:lvl3pPr>
            <a:lvl4pPr marL="4584939" indent="0">
              <a:buNone/>
              <a:defRPr sz="4700">
                <a:solidFill>
                  <a:schemeClr val="tx1">
                    <a:tint val="75000"/>
                  </a:schemeClr>
                </a:solidFill>
              </a:defRPr>
            </a:lvl4pPr>
            <a:lvl5pPr marL="6113252" indent="0">
              <a:buNone/>
              <a:defRPr sz="4700">
                <a:solidFill>
                  <a:schemeClr val="tx1">
                    <a:tint val="75000"/>
                  </a:schemeClr>
                </a:solidFill>
              </a:defRPr>
            </a:lvl5pPr>
            <a:lvl6pPr marL="7641565" indent="0">
              <a:buNone/>
              <a:defRPr sz="4700">
                <a:solidFill>
                  <a:schemeClr val="tx1">
                    <a:tint val="75000"/>
                  </a:schemeClr>
                </a:solidFill>
              </a:defRPr>
            </a:lvl6pPr>
            <a:lvl7pPr marL="9169877" indent="0">
              <a:buNone/>
              <a:defRPr sz="4700">
                <a:solidFill>
                  <a:schemeClr val="tx1">
                    <a:tint val="75000"/>
                  </a:schemeClr>
                </a:solidFill>
              </a:defRPr>
            </a:lvl7pPr>
            <a:lvl8pPr marL="10698190" indent="0">
              <a:buNone/>
              <a:defRPr sz="4700">
                <a:solidFill>
                  <a:schemeClr val="tx1">
                    <a:tint val="75000"/>
                  </a:schemeClr>
                </a:solidFill>
              </a:defRPr>
            </a:lvl8pPr>
            <a:lvl9pPr marL="12226503" indent="0">
              <a:buNone/>
              <a:defRPr sz="4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4FFE66-9EAA-4451-BACE-28066DEBF5AC}" type="datetimeFigureOut">
              <a:rPr lang="en-US" smtClean="0"/>
              <a:pPr/>
              <a:t>7/26/2023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5120643"/>
            <a:ext cx="14538960" cy="14483081"/>
          </a:xfrm>
        </p:spPr>
        <p:txBody>
          <a:bodyPr/>
          <a:lstStyle>
            <a:lvl1pPr>
              <a:defRPr sz="9400"/>
            </a:lvl1pPr>
            <a:lvl2pPr>
              <a:defRPr sz="8000"/>
            </a:lvl2pPr>
            <a:lvl3pPr>
              <a:defRPr sz="6700"/>
            </a:lvl3pPr>
            <a:lvl4pPr>
              <a:defRPr sz="6000"/>
            </a:lvl4pPr>
            <a:lvl5pPr>
              <a:defRPr sz="60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0" y="5120643"/>
            <a:ext cx="14538960" cy="14483081"/>
          </a:xfrm>
        </p:spPr>
        <p:txBody>
          <a:bodyPr/>
          <a:lstStyle>
            <a:lvl1pPr>
              <a:defRPr sz="9400"/>
            </a:lvl1pPr>
            <a:lvl2pPr>
              <a:defRPr sz="8000"/>
            </a:lvl2pPr>
            <a:lvl3pPr>
              <a:defRPr sz="6700"/>
            </a:lvl3pPr>
            <a:lvl4pPr>
              <a:defRPr sz="6000"/>
            </a:lvl4pPr>
            <a:lvl5pPr>
              <a:defRPr sz="60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4FFE66-9EAA-4451-BACE-28066DEBF5AC}" type="datetimeFigureOut">
              <a:rPr lang="en-US" smtClean="0"/>
              <a:pPr/>
              <a:t>7/26/2023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2" y="4912362"/>
            <a:ext cx="14544676" cy="2047239"/>
          </a:xfrm>
        </p:spPr>
        <p:txBody>
          <a:bodyPr anchor="b"/>
          <a:lstStyle>
            <a:lvl1pPr marL="0" indent="0">
              <a:buNone/>
              <a:defRPr sz="8000" b="1"/>
            </a:lvl1pPr>
            <a:lvl2pPr marL="1528312" indent="0">
              <a:buNone/>
              <a:defRPr sz="6700" b="1"/>
            </a:lvl2pPr>
            <a:lvl3pPr marL="3056625" indent="0">
              <a:buNone/>
              <a:defRPr sz="6000" b="1"/>
            </a:lvl3pPr>
            <a:lvl4pPr marL="4584939" indent="0">
              <a:buNone/>
              <a:defRPr sz="5300" b="1"/>
            </a:lvl4pPr>
            <a:lvl5pPr marL="6113252" indent="0">
              <a:buNone/>
              <a:defRPr sz="5300" b="1"/>
            </a:lvl5pPr>
            <a:lvl6pPr marL="7641565" indent="0">
              <a:buNone/>
              <a:defRPr sz="5300" b="1"/>
            </a:lvl6pPr>
            <a:lvl7pPr marL="9169877" indent="0">
              <a:buNone/>
              <a:defRPr sz="5300" b="1"/>
            </a:lvl7pPr>
            <a:lvl8pPr marL="10698190" indent="0">
              <a:buNone/>
              <a:defRPr sz="5300" b="1"/>
            </a:lvl8pPr>
            <a:lvl9pPr marL="12226503" indent="0">
              <a:buNone/>
              <a:defRPr sz="5300" b="1"/>
            </a:lvl9pPr>
          </a:lstStyle>
          <a:p>
            <a:pPr lvl="0"/>
            <a:r>
              <a:rPr lang="en-US"/>
              <a:t>Click to edit Master text styles</a:t>
            </a:r>
          </a:p>
        </p:txBody>
      </p:sp>
      <p:sp>
        <p:nvSpPr>
          <p:cNvPr id="4" name="Content Placeholder 3"/>
          <p:cNvSpPr>
            <a:spLocks noGrp="1"/>
          </p:cNvSpPr>
          <p:nvPr>
            <p:ph sz="half" idx="2"/>
          </p:nvPr>
        </p:nvSpPr>
        <p:spPr>
          <a:xfrm>
            <a:off x="1645922" y="6959601"/>
            <a:ext cx="14544676" cy="12644121"/>
          </a:xfrm>
        </p:spPr>
        <p:txBody>
          <a:bodyPr/>
          <a:lstStyle>
            <a:lvl1pPr>
              <a:defRPr sz="8000"/>
            </a:lvl1pPr>
            <a:lvl2pPr>
              <a:defRPr sz="6700"/>
            </a:lvl2pPr>
            <a:lvl3pPr>
              <a:defRPr sz="6000"/>
            </a:lvl3pPr>
            <a:lvl4pPr>
              <a:defRPr sz="5300"/>
            </a:lvl4pPr>
            <a:lvl5pPr>
              <a:defRPr sz="5300"/>
            </a:lvl5pPr>
            <a:lvl6pPr>
              <a:defRPr sz="5300"/>
            </a:lvl6pPr>
            <a:lvl7pPr>
              <a:defRPr sz="5300"/>
            </a:lvl7pPr>
            <a:lvl8pPr>
              <a:defRPr sz="5300"/>
            </a:lvl8pPr>
            <a:lvl9pPr>
              <a:defRPr sz="5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1" y="4912362"/>
            <a:ext cx="14550390" cy="2047239"/>
          </a:xfrm>
        </p:spPr>
        <p:txBody>
          <a:bodyPr anchor="b"/>
          <a:lstStyle>
            <a:lvl1pPr marL="0" indent="0">
              <a:buNone/>
              <a:defRPr sz="8000" b="1"/>
            </a:lvl1pPr>
            <a:lvl2pPr marL="1528312" indent="0">
              <a:buNone/>
              <a:defRPr sz="6700" b="1"/>
            </a:lvl2pPr>
            <a:lvl3pPr marL="3056625" indent="0">
              <a:buNone/>
              <a:defRPr sz="6000" b="1"/>
            </a:lvl3pPr>
            <a:lvl4pPr marL="4584939" indent="0">
              <a:buNone/>
              <a:defRPr sz="5300" b="1"/>
            </a:lvl4pPr>
            <a:lvl5pPr marL="6113252" indent="0">
              <a:buNone/>
              <a:defRPr sz="5300" b="1"/>
            </a:lvl5pPr>
            <a:lvl6pPr marL="7641565" indent="0">
              <a:buNone/>
              <a:defRPr sz="5300" b="1"/>
            </a:lvl6pPr>
            <a:lvl7pPr marL="9169877" indent="0">
              <a:buNone/>
              <a:defRPr sz="5300" b="1"/>
            </a:lvl7pPr>
            <a:lvl8pPr marL="10698190" indent="0">
              <a:buNone/>
              <a:defRPr sz="5300" b="1"/>
            </a:lvl8pPr>
            <a:lvl9pPr marL="12226503" indent="0">
              <a:buNone/>
              <a:defRPr sz="5300" b="1"/>
            </a:lvl9pPr>
          </a:lstStyle>
          <a:p>
            <a:pPr lvl="0"/>
            <a:r>
              <a:rPr lang="en-US"/>
              <a:t>Click to edit Master text styles</a:t>
            </a:r>
          </a:p>
        </p:txBody>
      </p:sp>
      <p:sp>
        <p:nvSpPr>
          <p:cNvPr id="6" name="Content Placeholder 5"/>
          <p:cNvSpPr>
            <a:spLocks noGrp="1"/>
          </p:cNvSpPr>
          <p:nvPr>
            <p:ph sz="quarter" idx="4"/>
          </p:nvPr>
        </p:nvSpPr>
        <p:spPr>
          <a:xfrm>
            <a:off x="16722091" y="6959601"/>
            <a:ext cx="14550390" cy="12644121"/>
          </a:xfrm>
        </p:spPr>
        <p:txBody>
          <a:bodyPr/>
          <a:lstStyle>
            <a:lvl1pPr>
              <a:defRPr sz="8000"/>
            </a:lvl1pPr>
            <a:lvl2pPr>
              <a:defRPr sz="6700"/>
            </a:lvl2pPr>
            <a:lvl3pPr>
              <a:defRPr sz="6000"/>
            </a:lvl3pPr>
            <a:lvl4pPr>
              <a:defRPr sz="5300"/>
            </a:lvl4pPr>
            <a:lvl5pPr>
              <a:defRPr sz="5300"/>
            </a:lvl5pPr>
            <a:lvl6pPr>
              <a:defRPr sz="5300"/>
            </a:lvl6pPr>
            <a:lvl7pPr>
              <a:defRPr sz="5300"/>
            </a:lvl7pPr>
            <a:lvl8pPr>
              <a:defRPr sz="5300"/>
            </a:lvl8pPr>
            <a:lvl9pPr>
              <a:defRPr sz="5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4FFE66-9EAA-4451-BACE-28066DEBF5AC}" type="datetimeFigureOut">
              <a:rPr lang="en-US" smtClean="0"/>
              <a:pPr/>
              <a:t>7/26/2023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4FFE66-9EAA-4451-BACE-28066DEBF5AC}" type="datetimeFigureOut">
              <a:rPr lang="en-US" smtClean="0"/>
              <a:pPr/>
              <a:t>7/26/2023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FFE66-9EAA-4451-BACE-28066DEBF5AC}" type="datetimeFigureOut">
              <a:rPr lang="en-US" smtClean="0"/>
              <a:pPr/>
              <a:t>7/26/2023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6" cy="3718560"/>
          </a:xfrm>
        </p:spPr>
        <p:txBody>
          <a:bodyPr anchor="b"/>
          <a:lstStyle>
            <a:lvl1pPr algn="l">
              <a:defRPr sz="6700" b="1"/>
            </a:lvl1pPr>
          </a:lstStyle>
          <a:p>
            <a:r>
              <a:rPr lang="en-US"/>
              <a:t>Click to edit Master title style</a:t>
            </a:r>
          </a:p>
        </p:txBody>
      </p:sp>
      <p:sp>
        <p:nvSpPr>
          <p:cNvPr id="3" name="Content Placeholder 2"/>
          <p:cNvSpPr>
            <a:spLocks noGrp="1"/>
          </p:cNvSpPr>
          <p:nvPr>
            <p:ph idx="1"/>
          </p:nvPr>
        </p:nvSpPr>
        <p:spPr>
          <a:xfrm>
            <a:off x="12870184" y="873762"/>
            <a:ext cx="18402301" cy="18729961"/>
          </a:xfrm>
        </p:spPr>
        <p:txBody>
          <a:bodyPr/>
          <a:lstStyle>
            <a:lvl1pPr>
              <a:defRPr sz="10700"/>
            </a:lvl1pPr>
            <a:lvl2pPr>
              <a:defRPr sz="9400"/>
            </a:lvl2pPr>
            <a:lvl3pPr>
              <a:defRPr sz="8000"/>
            </a:lvl3pPr>
            <a:lvl4pPr>
              <a:defRPr sz="6700"/>
            </a:lvl4pPr>
            <a:lvl5pPr>
              <a:defRPr sz="6700"/>
            </a:lvl5pPr>
            <a:lvl6pPr>
              <a:defRPr sz="6700"/>
            </a:lvl6pPr>
            <a:lvl7pPr>
              <a:defRPr sz="6700"/>
            </a:lvl7pPr>
            <a:lvl8pPr>
              <a:defRPr sz="6700"/>
            </a:lvl8pPr>
            <a:lvl9pPr>
              <a:defRPr sz="6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2" y="4592322"/>
            <a:ext cx="10829926" cy="15011401"/>
          </a:xfrm>
        </p:spPr>
        <p:txBody>
          <a:bodyPr/>
          <a:lstStyle>
            <a:lvl1pPr marL="0" indent="0">
              <a:buNone/>
              <a:defRPr sz="4700"/>
            </a:lvl1pPr>
            <a:lvl2pPr marL="1528312" indent="0">
              <a:buNone/>
              <a:defRPr sz="4000"/>
            </a:lvl2pPr>
            <a:lvl3pPr marL="3056625" indent="0">
              <a:buNone/>
              <a:defRPr sz="3300"/>
            </a:lvl3pPr>
            <a:lvl4pPr marL="4584939" indent="0">
              <a:buNone/>
              <a:defRPr sz="3000"/>
            </a:lvl4pPr>
            <a:lvl5pPr marL="6113252" indent="0">
              <a:buNone/>
              <a:defRPr sz="3000"/>
            </a:lvl5pPr>
            <a:lvl6pPr marL="7641565" indent="0">
              <a:buNone/>
              <a:defRPr sz="3000"/>
            </a:lvl6pPr>
            <a:lvl7pPr marL="9169877" indent="0">
              <a:buNone/>
              <a:defRPr sz="3000"/>
            </a:lvl7pPr>
            <a:lvl8pPr marL="10698190" indent="0">
              <a:buNone/>
              <a:defRPr sz="3000"/>
            </a:lvl8pPr>
            <a:lvl9pPr marL="12226503" indent="0">
              <a:buNone/>
              <a:defRPr sz="3000"/>
            </a:lvl9pPr>
          </a:lstStyle>
          <a:p>
            <a:pPr lvl="0"/>
            <a:r>
              <a:rPr lang="en-US"/>
              <a:t>Click to edit Master text styles</a:t>
            </a:r>
          </a:p>
        </p:txBody>
      </p:sp>
      <p:sp>
        <p:nvSpPr>
          <p:cNvPr id="5" name="Date Placeholder 4"/>
          <p:cNvSpPr>
            <a:spLocks noGrp="1"/>
          </p:cNvSpPr>
          <p:nvPr>
            <p:ph type="dt" sz="half" idx="10"/>
          </p:nvPr>
        </p:nvSpPr>
        <p:spPr/>
        <p:txBody>
          <a:bodyPr/>
          <a:lstStyle/>
          <a:p>
            <a:fld id="{E74FFE66-9EAA-4451-BACE-28066DEBF5AC}" type="datetimeFigureOut">
              <a:rPr lang="en-US" smtClean="0"/>
              <a:pPr/>
              <a:t>7/26/2023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6" y="15361921"/>
            <a:ext cx="19751040" cy="1813561"/>
          </a:xfrm>
        </p:spPr>
        <p:txBody>
          <a:bodyPr anchor="b"/>
          <a:lstStyle>
            <a:lvl1pPr algn="l">
              <a:defRPr sz="6700" b="1"/>
            </a:lvl1pPr>
          </a:lstStyle>
          <a:p>
            <a:r>
              <a:rPr lang="en-US"/>
              <a:t>Click to edit Master title style</a:t>
            </a:r>
          </a:p>
        </p:txBody>
      </p:sp>
      <p:sp>
        <p:nvSpPr>
          <p:cNvPr id="3" name="Picture Placeholder 2"/>
          <p:cNvSpPr>
            <a:spLocks noGrp="1"/>
          </p:cNvSpPr>
          <p:nvPr>
            <p:ph type="pic" idx="1"/>
          </p:nvPr>
        </p:nvSpPr>
        <p:spPr>
          <a:xfrm>
            <a:off x="6452236" y="1960880"/>
            <a:ext cx="19751040" cy="13167360"/>
          </a:xfrm>
        </p:spPr>
        <p:txBody>
          <a:bodyPr/>
          <a:lstStyle>
            <a:lvl1pPr marL="0" indent="0">
              <a:buNone/>
              <a:defRPr sz="10700"/>
            </a:lvl1pPr>
            <a:lvl2pPr marL="1528312" indent="0">
              <a:buNone/>
              <a:defRPr sz="9400"/>
            </a:lvl2pPr>
            <a:lvl3pPr marL="3056625" indent="0">
              <a:buNone/>
              <a:defRPr sz="8000"/>
            </a:lvl3pPr>
            <a:lvl4pPr marL="4584939" indent="0">
              <a:buNone/>
              <a:defRPr sz="6700"/>
            </a:lvl4pPr>
            <a:lvl5pPr marL="6113252" indent="0">
              <a:buNone/>
              <a:defRPr sz="6700"/>
            </a:lvl5pPr>
            <a:lvl6pPr marL="7641565" indent="0">
              <a:buNone/>
              <a:defRPr sz="6700"/>
            </a:lvl6pPr>
            <a:lvl7pPr marL="9169877" indent="0">
              <a:buNone/>
              <a:defRPr sz="6700"/>
            </a:lvl7pPr>
            <a:lvl8pPr marL="10698190" indent="0">
              <a:buNone/>
              <a:defRPr sz="6700"/>
            </a:lvl8pPr>
            <a:lvl9pPr marL="12226503" indent="0">
              <a:buNone/>
              <a:defRPr sz="6700"/>
            </a:lvl9pPr>
          </a:lstStyle>
          <a:p>
            <a:r>
              <a:rPr lang="en-US" dirty="0"/>
              <a:t>Click icon to add picture</a:t>
            </a:r>
          </a:p>
        </p:txBody>
      </p:sp>
      <p:sp>
        <p:nvSpPr>
          <p:cNvPr id="4" name="Text Placeholder 3"/>
          <p:cNvSpPr>
            <a:spLocks noGrp="1"/>
          </p:cNvSpPr>
          <p:nvPr>
            <p:ph type="body" sz="half" idx="2"/>
          </p:nvPr>
        </p:nvSpPr>
        <p:spPr>
          <a:xfrm>
            <a:off x="6452236" y="17175482"/>
            <a:ext cx="19751040" cy="2575559"/>
          </a:xfrm>
        </p:spPr>
        <p:txBody>
          <a:bodyPr/>
          <a:lstStyle>
            <a:lvl1pPr marL="0" indent="0">
              <a:buNone/>
              <a:defRPr sz="4700"/>
            </a:lvl1pPr>
            <a:lvl2pPr marL="1528312" indent="0">
              <a:buNone/>
              <a:defRPr sz="4000"/>
            </a:lvl2pPr>
            <a:lvl3pPr marL="3056625" indent="0">
              <a:buNone/>
              <a:defRPr sz="3300"/>
            </a:lvl3pPr>
            <a:lvl4pPr marL="4584939" indent="0">
              <a:buNone/>
              <a:defRPr sz="3000"/>
            </a:lvl4pPr>
            <a:lvl5pPr marL="6113252" indent="0">
              <a:buNone/>
              <a:defRPr sz="3000"/>
            </a:lvl5pPr>
            <a:lvl6pPr marL="7641565" indent="0">
              <a:buNone/>
              <a:defRPr sz="3000"/>
            </a:lvl6pPr>
            <a:lvl7pPr marL="9169877" indent="0">
              <a:buNone/>
              <a:defRPr sz="3000"/>
            </a:lvl7pPr>
            <a:lvl8pPr marL="10698190" indent="0">
              <a:buNone/>
              <a:defRPr sz="3000"/>
            </a:lvl8pPr>
            <a:lvl9pPr marL="12226503" indent="0">
              <a:buNone/>
              <a:defRPr sz="3000"/>
            </a:lvl9pPr>
          </a:lstStyle>
          <a:p>
            <a:pPr lvl="0"/>
            <a:r>
              <a:rPr lang="en-US"/>
              <a:t>Click to edit Master text styles</a:t>
            </a:r>
          </a:p>
        </p:txBody>
      </p:sp>
      <p:sp>
        <p:nvSpPr>
          <p:cNvPr id="5" name="Date Placeholder 4"/>
          <p:cNvSpPr>
            <a:spLocks noGrp="1"/>
          </p:cNvSpPr>
          <p:nvPr>
            <p:ph type="dt" sz="half" idx="10"/>
          </p:nvPr>
        </p:nvSpPr>
        <p:spPr/>
        <p:txBody>
          <a:bodyPr/>
          <a:lstStyle/>
          <a:p>
            <a:fld id="{E74FFE66-9EAA-4451-BACE-28066DEBF5AC}" type="datetimeFigureOut">
              <a:rPr lang="en-US" smtClean="0"/>
              <a:pPr/>
              <a:t>7/26/2023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20371F-1418-4C53-B005-2BB3E9216FA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305666" tIns="152833" rIns="305666" bIns="152833" rtlCol="0" anchor="ctr">
            <a:normAutofit/>
          </a:bodyPr>
          <a:lstStyle/>
          <a:p>
            <a:r>
              <a:rPr lang="en-US"/>
              <a:t>Click to edit Master title style</a:t>
            </a:r>
          </a:p>
        </p:txBody>
      </p:sp>
      <p:sp>
        <p:nvSpPr>
          <p:cNvPr id="3" name="Text Placeholder 2"/>
          <p:cNvSpPr>
            <a:spLocks noGrp="1"/>
          </p:cNvSpPr>
          <p:nvPr>
            <p:ph type="body" idx="1"/>
          </p:nvPr>
        </p:nvSpPr>
        <p:spPr>
          <a:xfrm>
            <a:off x="1645920" y="5120643"/>
            <a:ext cx="29626560" cy="14483081"/>
          </a:xfrm>
          <a:prstGeom prst="rect">
            <a:avLst/>
          </a:prstGeom>
        </p:spPr>
        <p:txBody>
          <a:bodyPr vert="horz" lIns="305666" tIns="152833" rIns="305666" bIns="15283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3"/>
            <a:ext cx="7680960" cy="1168400"/>
          </a:xfrm>
          <a:prstGeom prst="rect">
            <a:avLst/>
          </a:prstGeom>
        </p:spPr>
        <p:txBody>
          <a:bodyPr vert="horz" lIns="305666" tIns="152833" rIns="305666" bIns="152833" rtlCol="0" anchor="ctr"/>
          <a:lstStyle>
            <a:lvl1pPr algn="l">
              <a:defRPr sz="4000">
                <a:solidFill>
                  <a:schemeClr val="tx1">
                    <a:tint val="75000"/>
                  </a:schemeClr>
                </a:solidFill>
              </a:defRPr>
            </a:lvl1pPr>
          </a:lstStyle>
          <a:p>
            <a:fld id="{E74FFE66-9EAA-4451-BACE-28066DEBF5AC}" type="datetimeFigureOut">
              <a:rPr lang="en-US" smtClean="0"/>
              <a:pPr/>
              <a:t>7/26/2023</a:t>
            </a:fld>
            <a:endParaRPr lang="en-US" dirty="0"/>
          </a:p>
        </p:txBody>
      </p:sp>
      <p:sp>
        <p:nvSpPr>
          <p:cNvPr id="5" name="Footer Placeholder 4"/>
          <p:cNvSpPr>
            <a:spLocks noGrp="1"/>
          </p:cNvSpPr>
          <p:nvPr>
            <p:ph type="ftr" sz="quarter" idx="3"/>
          </p:nvPr>
        </p:nvSpPr>
        <p:spPr>
          <a:xfrm>
            <a:off x="11247120" y="20340323"/>
            <a:ext cx="10424160" cy="1168400"/>
          </a:xfrm>
          <a:prstGeom prst="rect">
            <a:avLst/>
          </a:prstGeom>
        </p:spPr>
        <p:txBody>
          <a:bodyPr vert="horz" lIns="305666" tIns="152833" rIns="305666" bIns="152833" rtlCol="0" anchor="ctr"/>
          <a:lstStyle>
            <a:lvl1pPr algn="ctr">
              <a:defRPr sz="4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20340323"/>
            <a:ext cx="7680960" cy="1168400"/>
          </a:xfrm>
          <a:prstGeom prst="rect">
            <a:avLst/>
          </a:prstGeom>
        </p:spPr>
        <p:txBody>
          <a:bodyPr vert="horz" lIns="305666" tIns="152833" rIns="305666" bIns="152833" rtlCol="0" anchor="ctr"/>
          <a:lstStyle>
            <a:lvl1pPr algn="r">
              <a:defRPr sz="4000">
                <a:solidFill>
                  <a:schemeClr val="tx1">
                    <a:tint val="75000"/>
                  </a:schemeClr>
                </a:solidFill>
              </a:defRPr>
            </a:lvl1pPr>
          </a:lstStyle>
          <a:p>
            <a:fld id="{5420371F-1418-4C53-B005-2BB3E9216FA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56625" rtl="0" eaLnBrk="1" latinLnBrk="0" hangingPunct="1">
        <a:spcBef>
          <a:spcPct val="0"/>
        </a:spcBef>
        <a:buNone/>
        <a:defRPr sz="14700" kern="1200">
          <a:solidFill>
            <a:schemeClr val="tx1"/>
          </a:solidFill>
          <a:latin typeface="+mj-lt"/>
          <a:ea typeface="+mj-ea"/>
          <a:cs typeface="+mj-cs"/>
        </a:defRPr>
      </a:lvl1pPr>
    </p:titleStyle>
    <p:bodyStyle>
      <a:lvl1pPr marL="1146234" indent="-1146234" algn="l" defTabSz="3056625" rtl="0" eaLnBrk="1" latinLnBrk="0" hangingPunct="1">
        <a:spcBef>
          <a:spcPct val="20000"/>
        </a:spcBef>
        <a:buFont typeface="Arial" pitchFamily="34" charset="0"/>
        <a:buChar char="•"/>
        <a:defRPr sz="10700" kern="1200">
          <a:solidFill>
            <a:schemeClr val="tx1"/>
          </a:solidFill>
          <a:latin typeface="+mn-lt"/>
          <a:ea typeface="+mn-ea"/>
          <a:cs typeface="+mn-cs"/>
        </a:defRPr>
      </a:lvl1pPr>
      <a:lvl2pPr marL="2483508" indent="-955196" algn="l" defTabSz="3056625" rtl="0" eaLnBrk="1" latinLnBrk="0" hangingPunct="1">
        <a:spcBef>
          <a:spcPct val="20000"/>
        </a:spcBef>
        <a:buFont typeface="Arial" pitchFamily="34" charset="0"/>
        <a:buChar char="–"/>
        <a:defRPr sz="9400" kern="1200">
          <a:solidFill>
            <a:schemeClr val="tx1"/>
          </a:solidFill>
          <a:latin typeface="+mn-lt"/>
          <a:ea typeface="+mn-ea"/>
          <a:cs typeface="+mn-cs"/>
        </a:defRPr>
      </a:lvl2pPr>
      <a:lvl3pPr marL="3820782" indent="-764157" algn="l" defTabSz="3056625" rtl="0" eaLnBrk="1" latinLnBrk="0" hangingPunct="1">
        <a:spcBef>
          <a:spcPct val="20000"/>
        </a:spcBef>
        <a:buFont typeface="Arial" pitchFamily="34" charset="0"/>
        <a:buChar char="•"/>
        <a:defRPr sz="8000" kern="1200">
          <a:solidFill>
            <a:schemeClr val="tx1"/>
          </a:solidFill>
          <a:latin typeface="+mn-lt"/>
          <a:ea typeface="+mn-ea"/>
          <a:cs typeface="+mn-cs"/>
        </a:defRPr>
      </a:lvl3pPr>
      <a:lvl4pPr marL="5349095"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4pPr>
      <a:lvl5pPr marL="6877408"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5pPr>
      <a:lvl6pPr marL="8405721"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934034"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462346"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90659" indent="-764157" algn="l" defTabSz="3056625" rtl="0" eaLnBrk="1" latinLnBrk="0" hangingPunct="1">
        <a:spcBef>
          <a:spcPct val="20000"/>
        </a:spcBef>
        <a:buFont typeface="Arial" pitchFamily="34" charset="0"/>
        <a:buChar char="•"/>
        <a:defRPr sz="6700" kern="1200">
          <a:solidFill>
            <a:schemeClr val="tx1"/>
          </a:solidFill>
          <a:latin typeface="+mn-lt"/>
          <a:ea typeface="+mn-ea"/>
          <a:cs typeface="+mn-cs"/>
        </a:defRPr>
      </a:lvl9pPr>
    </p:bodyStyle>
    <p:otherStyle>
      <a:defPPr>
        <a:defRPr lang="en-US"/>
      </a:defPPr>
      <a:lvl1pPr marL="0" algn="l" defTabSz="3056625" rtl="0" eaLnBrk="1" latinLnBrk="0" hangingPunct="1">
        <a:defRPr sz="6000" kern="1200">
          <a:solidFill>
            <a:schemeClr val="tx1"/>
          </a:solidFill>
          <a:latin typeface="+mn-lt"/>
          <a:ea typeface="+mn-ea"/>
          <a:cs typeface="+mn-cs"/>
        </a:defRPr>
      </a:lvl1pPr>
      <a:lvl2pPr marL="1528312" algn="l" defTabSz="3056625" rtl="0" eaLnBrk="1" latinLnBrk="0" hangingPunct="1">
        <a:defRPr sz="6000" kern="1200">
          <a:solidFill>
            <a:schemeClr val="tx1"/>
          </a:solidFill>
          <a:latin typeface="+mn-lt"/>
          <a:ea typeface="+mn-ea"/>
          <a:cs typeface="+mn-cs"/>
        </a:defRPr>
      </a:lvl2pPr>
      <a:lvl3pPr marL="3056625" algn="l" defTabSz="3056625" rtl="0" eaLnBrk="1" latinLnBrk="0" hangingPunct="1">
        <a:defRPr sz="6000" kern="1200">
          <a:solidFill>
            <a:schemeClr val="tx1"/>
          </a:solidFill>
          <a:latin typeface="+mn-lt"/>
          <a:ea typeface="+mn-ea"/>
          <a:cs typeface="+mn-cs"/>
        </a:defRPr>
      </a:lvl3pPr>
      <a:lvl4pPr marL="4584939" algn="l" defTabSz="3056625" rtl="0" eaLnBrk="1" latinLnBrk="0" hangingPunct="1">
        <a:defRPr sz="6000" kern="1200">
          <a:solidFill>
            <a:schemeClr val="tx1"/>
          </a:solidFill>
          <a:latin typeface="+mn-lt"/>
          <a:ea typeface="+mn-ea"/>
          <a:cs typeface="+mn-cs"/>
        </a:defRPr>
      </a:lvl4pPr>
      <a:lvl5pPr marL="6113252" algn="l" defTabSz="3056625" rtl="0" eaLnBrk="1" latinLnBrk="0" hangingPunct="1">
        <a:defRPr sz="6000" kern="1200">
          <a:solidFill>
            <a:schemeClr val="tx1"/>
          </a:solidFill>
          <a:latin typeface="+mn-lt"/>
          <a:ea typeface="+mn-ea"/>
          <a:cs typeface="+mn-cs"/>
        </a:defRPr>
      </a:lvl5pPr>
      <a:lvl6pPr marL="7641565" algn="l" defTabSz="3056625" rtl="0" eaLnBrk="1" latinLnBrk="0" hangingPunct="1">
        <a:defRPr sz="6000" kern="1200">
          <a:solidFill>
            <a:schemeClr val="tx1"/>
          </a:solidFill>
          <a:latin typeface="+mn-lt"/>
          <a:ea typeface="+mn-ea"/>
          <a:cs typeface="+mn-cs"/>
        </a:defRPr>
      </a:lvl6pPr>
      <a:lvl7pPr marL="9169877" algn="l" defTabSz="3056625" rtl="0" eaLnBrk="1" latinLnBrk="0" hangingPunct="1">
        <a:defRPr sz="6000" kern="1200">
          <a:solidFill>
            <a:schemeClr val="tx1"/>
          </a:solidFill>
          <a:latin typeface="+mn-lt"/>
          <a:ea typeface="+mn-ea"/>
          <a:cs typeface="+mn-cs"/>
        </a:defRPr>
      </a:lvl7pPr>
      <a:lvl8pPr marL="10698190" algn="l" defTabSz="3056625" rtl="0" eaLnBrk="1" latinLnBrk="0" hangingPunct="1">
        <a:defRPr sz="6000" kern="1200">
          <a:solidFill>
            <a:schemeClr val="tx1"/>
          </a:solidFill>
          <a:latin typeface="+mn-lt"/>
          <a:ea typeface="+mn-ea"/>
          <a:cs typeface="+mn-cs"/>
        </a:defRPr>
      </a:lvl8pPr>
      <a:lvl9pPr marL="12226503" algn="l" defTabSz="3056625" rtl="0" eaLnBrk="1" latinLnBrk="0" hangingPunct="1">
        <a:defRPr sz="6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8F09090-C472-90F6-896B-5390E6AD997C}"/>
              </a:ext>
            </a:extLst>
          </p:cNvPr>
          <p:cNvSpPr txBox="1"/>
          <p:nvPr/>
        </p:nvSpPr>
        <p:spPr>
          <a:xfrm>
            <a:off x="833366" y="19735800"/>
            <a:ext cx="14813280" cy="1588127"/>
          </a:xfrm>
          <a:prstGeom prst="rect">
            <a:avLst/>
          </a:prstGeom>
          <a:noFill/>
        </p:spPr>
        <p:txBody>
          <a:bodyPr wrap="square">
            <a:spAutoFit/>
          </a:bodyPr>
          <a:lstStyle/>
          <a:p>
            <a:pPr marL="0" marR="0" lvl="0" indent="0" algn="just" defTabSz="2821370" rtl="0" eaLnBrk="1" fontAlgn="auto" latinLnBrk="0" hangingPunct="1">
              <a:lnSpc>
                <a:spcPct val="100000"/>
              </a:lnSpc>
              <a:spcBef>
                <a:spcPts val="0"/>
              </a:spcBef>
              <a:spcAft>
                <a:spcPts val="0"/>
              </a:spcAft>
              <a:buClrTx/>
              <a:buSzTx/>
              <a:buFontTx/>
              <a:buNone/>
              <a:tabLst>
                <a:tab pos="6943725" algn="l"/>
              </a:tabLst>
              <a:defRPr/>
            </a:pPr>
            <a:r>
              <a:rPr kumimoji="0" lang="en-US" sz="243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The Grade 8 Unit 3 Understanding Earth History and the Origin of Species: Storyline Overview was developed with funding from the U.S. Department of Education under the Competitive Grants for State Assessments Program, CFDA 84.368A. The contents of this guide do not represent the policy of the U.S. Department of Education, and no assumption of endorsement by the Federal government should be made.</a:t>
            </a:r>
            <a:endParaRPr kumimoji="0" lang="en-US" sz="243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p:txBody>
      </p:sp>
      <p:sp>
        <p:nvSpPr>
          <p:cNvPr id="8" name="TextBox 7">
            <a:extLst>
              <a:ext uri="{FF2B5EF4-FFF2-40B4-BE49-F238E27FC236}">
                <a16:creationId xmlns:a16="http://schemas.microsoft.com/office/drawing/2014/main" id="{0CD02459-CF27-0B05-4F55-4806B62A2ABE}"/>
              </a:ext>
            </a:extLst>
          </p:cNvPr>
          <p:cNvSpPr txBox="1"/>
          <p:nvPr/>
        </p:nvSpPr>
        <p:spPr>
          <a:xfrm>
            <a:off x="344595" y="10560837"/>
            <a:ext cx="17791005" cy="5529719"/>
          </a:xfrm>
          <a:prstGeom prst="rect">
            <a:avLst/>
          </a:prstGeom>
          <a:noFill/>
        </p:spPr>
        <p:txBody>
          <a:bodyPr wrap="square">
            <a:spAutoFit/>
          </a:bodyPr>
          <a:lstStyle/>
          <a:p>
            <a:pPr marL="0" marR="0" lvl="0" indent="0" algn="ctr" defTabSz="282137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Grade 8 Unit 3</a:t>
            </a:r>
          </a:p>
          <a:p>
            <a:pPr marL="0" marR="0" lvl="0" indent="0" algn="ctr" defTabSz="282137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Understanding Earth History and the Origin of Species</a:t>
            </a:r>
            <a:endParaRPr kumimoji="0" lang="en-US" sz="6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ctr" defTabSz="2821370" rtl="0" eaLnBrk="1" fontAlgn="auto" latinLnBrk="0" hangingPunct="1">
              <a:lnSpc>
                <a:spcPct val="100000"/>
              </a:lnSpc>
              <a:spcBef>
                <a:spcPts val="0"/>
              </a:spcBef>
              <a:spcAft>
                <a:spcPts val="3240"/>
              </a:spcAft>
              <a:buClrTx/>
              <a:buSzTx/>
              <a:buFontTx/>
              <a:buNone/>
              <a:tabLst/>
              <a:defRPr/>
            </a:pPr>
            <a:endParaRPr kumimoji="0" lang="en-US" sz="60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marR="0" lvl="0" indent="0" algn="ctr" defTabSz="2821370" rtl="0" eaLnBrk="1" fontAlgn="auto" latinLnBrk="0" hangingPunct="1">
              <a:lnSpc>
                <a:spcPct val="100000"/>
              </a:lnSpc>
              <a:spcBef>
                <a:spcPts val="0"/>
              </a:spcBef>
              <a:spcAft>
                <a:spcPts val="3240"/>
              </a:spcAft>
              <a:buClrTx/>
              <a:buSzTx/>
              <a:buFontTx/>
              <a:buNone/>
              <a:tabLst/>
              <a:defRPr/>
            </a:pPr>
            <a:r>
              <a:rPr kumimoji="0" lang="en-US" sz="60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Storyline Overview</a:t>
            </a:r>
          </a:p>
          <a:p>
            <a:pPr marL="0" marR="0" lvl="0" indent="0" algn="ctr" defTabSz="2821370" rtl="0" eaLnBrk="1" fontAlgn="auto" latinLnBrk="0" hangingPunct="1">
              <a:lnSpc>
                <a:spcPct val="100000"/>
              </a:lnSpc>
              <a:spcBef>
                <a:spcPts val="0"/>
              </a:spcBef>
              <a:spcAft>
                <a:spcPts val="3240"/>
              </a:spcAft>
              <a:buClrTx/>
              <a:buSzTx/>
              <a:buFontTx/>
              <a:buNone/>
              <a:tabLst/>
              <a:defRPr/>
            </a:pPr>
            <a:r>
              <a:rPr kumimoji="0" lang="en-US" sz="60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July 2023</a:t>
            </a:r>
            <a:endParaRPr kumimoji="0" lang="en-US" sz="6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endParaRPr>
          </a:p>
        </p:txBody>
      </p:sp>
      <p:sp>
        <p:nvSpPr>
          <p:cNvPr id="10" name="TextBox 9">
            <a:extLst>
              <a:ext uri="{FF2B5EF4-FFF2-40B4-BE49-F238E27FC236}">
                <a16:creationId xmlns:a16="http://schemas.microsoft.com/office/drawing/2014/main" id="{77F6D895-239C-F84A-C045-E4960F5171DF}"/>
              </a:ext>
            </a:extLst>
          </p:cNvPr>
          <p:cNvSpPr txBox="1"/>
          <p:nvPr/>
        </p:nvSpPr>
        <p:spPr>
          <a:xfrm>
            <a:off x="507519" y="3574185"/>
            <a:ext cx="17105477" cy="6075509"/>
          </a:xfrm>
          <a:prstGeom prst="rect">
            <a:avLst/>
          </a:prstGeom>
          <a:noFill/>
        </p:spPr>
        <p:txBody>
          <a:bodyPr wrap="square">
            <a:spAutoFit/>
          </a:bodyPr>
          <a:lstStyle/>
          <a:p>
            <a:pPr marL="0" marR="0" lvl="0" indent="0" algn="ctr" defTabSz="2821370" rtl="0" eaLnBrk="1" fontAlgn="auto" latinLnBrk="0" hangingPunct="1">
              <a:lnSpc>
                <a:spcPct val="100000"/>
              </a:lnSpc>
              <a:spcBef>
                <a:spcPts val="0"/>
              </a:spcBef>
              <a:spcAft>
                <a:spcPts val="0"/>
              </a:spcAft>
              <a:buClrTx/>
              <a:buSzTx/>
              <a:buFontTx/>
              <a:buNone/>
              <a:tabLst/>
              <a:defRPr/>
            </a:pPr>
            <a:r>
              <a:rPr kumimoji="0" lang="en-US" sz="972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Stackable Instructionally-embedded Portable Science (SIPS) Assessments</a:t>
            </a:r>
          </a:p>
          <a:p>
            <a:pPr marL="0" marR="0" lvl="0" indent="0" algn="ctr" defTabSz="2821370" rtl="0" eaLnBrk="1" fontAlgn="auto" latinLnBrk="0" hangingPunct="1">
              <a:lnSpc>
                <a:spcPct val="100000"/>
              </a:lnSpc>
              <a:spcBef>
                <a:spcPts val="0"/>
              </a:spcBef>
              <a:spcAft>
                <a:spcPts val="0"/>
              </a:spcAft>
              <a:buClrTx/>
              <a:buSzTx/>
              <a:buFontTx/>
              <a:buNone/>
              <a:tabLst/>
              <a:defRPr/>
            </a:pPr>
            <a:endParaRPr kumimoji="0" lang="en-US" sz="9720" b="1"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
        <p:nvSpPr>
          <p:cNvPr id="3" name="TextBox 2">
            <a:extLst>
              <a:ext uri="{FF2B5EF4-FFF2-40B4-BE49-F238E27FC236}">
                <a16:creationId xmlns:a16="http://schemas.microsoft.com/office/drawing/2014/main" id="{B9B9D775-5695-5A3B-5D2A-7932DE3129A8}"/>
              </a:ext>
            </a:extLst>
          </p:cNvPr>
          <p:cNvSpPr txBox="1"/>
          <p:nvPr/>
        </p:nvSpPr>
        <p:spPr>
          <a:xfrm>
            <a:off x="16885920" y="19735799"/>
            <a:ext cx="14813280" cy="1588127"/>
          </a:xfrm>
          <a:prstGeom prst="rect">
            <a:avLst/>
          </a:prstGeom>
          <a:noFill/>
        </p:spPr>
        <p:txBody>
          <a:bodyPr wrap="square">
            <a:spAutoFit/>
          </a:bodyPr>
          <a:lstStyle>
            <a:defPPr>
              <a:defRPr lang="en-US"/>
            </a:defPPr>
            <a:lvl1pPr marR="0" algn="just">
              <a:spcBef>
                <a:spcPts val="0"/>
              </a:spcBef>
              <a:spcAft>
                <a:spcPts val="0"/>
              </a:spcAft>
              <a:tabLst>
                <a:tab pos="2571750" algn="l"/>
              </a:tabLst>
              <a:defRPr sz="900" i="1">
                <a:effectLst/>
                <a:latin typeface="Calibri" panose="020F0502020204030204" pitchFamily="34" charset="0"/>
                <a:ea typeface="Times New Roman" panose="02020603050405020304" pitchFamily="18" charset="0"/>
                <a:cs typeface="Arial" panose="020B0604020202020204" pitchFamily="34" charset="0"/>
              </a:defRPr>
            </a:lvl1pPr>
          </a:lstStyle>
          <a:p>
            <a:pPr marL="0" marR="0" lvl="0" indent="0" algn="just" defTabSz="2821370" rtl="0" eaLnBrk="1" fontAlgn="auto" latinLnBrk="0" hangingPunct="1">
              <a:lnSpc>
                <a:spcPct val="100000"/>
              </a:lnSpc>
              <a:spcBef>
                <a:spcPts val="0"/>
              </a:spcBef>
              <a:spcAft>
                <a:spcPts val="0"/>
              </a:spcAft>
              <a:buClrTx/>
              <a:buSzTx/>
              <a:buFontTx/>
              <a:buNone/>
              <a:tabLst>
                <a:tab pos="2571750" algn="l"/>
              </a:tabLst>
              <a:defRPr/>
            </a:pPr>
            <a:r>
              <a:rPr kumimoji="0" lang="en-US" sz="2430" b="0" i="1" u="none" strike="noStrike" kern="1200" cap="none" spc="0" normalizeH="0" baseline="0" noProof="0" dirty="0">
                <a:ln>
                  <a:noFill/>
                </a:ln>
                <a:solidFill>
                  <a:prstClr val="black"/>
                </a:solidFill>
                <a:effectLst/>
                <a:uLnTx/>
                <a:uFillTx/>
                <a:latin typeface="Calibri" panose="020F0502020204030204" pitchFamily="34" charset="0"/>
                <a:cs typeface="Arial" panose="020B0604020202020204" pitchFamily="34" charset="0"/>
              </a:rPr>
              <a:t>All rights reserved. Any or all portions of this document may be reproduced and distributed without prior permission, provided the source is cited as: Stackable Instructionally-embedded Portable Science (SIPS) Assessments Project. (2023). </a:t>
            </a:r>
            <a:r>
              <a:rPr kumimoji="0" lang="en-US" sz="243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Arial" panose="020B0604020202020204" pitchFamily="34" charset="0"/>
              </a:rPr>
              <a:t>Grade 8 Unit 3 Understanding Earth History and the Origin of Species: Storyline Overview</a:t>
            </a:r>
            <a:r>
              <a:rPr kumimoji="0" lang="en-US" sz="2430" b="0" i="1" u="none" strike="noStrike" kern="1200" cap="none" spc="0" normalizeH="0" baseline="0" noProof="0" dirty="0">
                <a:ln>
                  <a:noFill/>
                </a:ln>
                <a:solidFill>
                  <a:prstClr val="black"/>
                </a:solidFill>
                <a:effectLst/>
                <a:uLnTx/>
                <a:uFillTx/>
                <a:latin typeface="Calibri" panose="020F0502020204030204" pitchFamily="34" charset="0"/>
                <a:cs typeface="Arial" panose="020B0604020202020204" pitchFamily="34" charset="0"/>
              </a:rPr>
              <a:t>. Lincoln, NE: Nebraska Department of Education.</a:t>
            </a:r>
          </a:p>
        </p:txBody>
      </p:sp>
      <p:pic>
        <p:nvPicPr>
          <p:cNvPr id="5" name="Picture 4">
            <a:extLst>
              <a:ext uri="{FF2B5EF4-FFF2-40B4-BE49-F238E27FC236}">
                <a16:creationId xmlns:a16="http://schemas.microsoft.com/office/drawing/2014/main" id="{9D4220CD-7F06-7ABE-989D-41D7D69A0A7B}"/>
              </a:ext>
            </a:extLst>
          </p:cNvPr>
          <p:cNvPicPr>
            <a:picLocks noChangeAspect="1"/>
          </p:cNvPicPr>
          <p:nvPr/>
        </p:nvPicPr>
        <p:blipFill>
          <a:blip r:embed="rId3"/>
          <a:stretch>
            <a:fillRect/>
          </a:stretch>
        </p:blipFill>
        <p:spPr>
          <a:xfrm>
            <a:off x="17899343" y="2876701"/>
            <a:ext cx="13799857" cy="13545985"/>
          </a:xfrm>
          <a:prstGeom prst="rect">
            <a:avLst/>
          </a:prstGeom>
        </p:spPr>
      </p:pic>
    </p:spTree>
    <p:extLst>
      <p:ext uri="{BB962C8B-B14F-4D97-AF65-F5344CB8AC3E}">
        <p14:creationId xmlns:p14="http://schemas.microsoft.com/office/powerpoint/2010/main" val="385012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 name="Rounded Rectangle 4">
            <a:extLst>
              <a:ext uri="{FF2B5EF4-FFF2-40B4-BE49-F238E27FC236}">
                <a16:creationId xmlns:a16="http://schemas.microsoft.com/office/drawing/2014/main" id="{D6FAECB2-8BD2-4515-9312-0F3BCBE7701C}"/>
              </a:ext>
            </a:extLst>
          </p:cNvPr>
          <p:cNvSpPr/>
          <p:nvPr/>
        </p:nvSpPr>
        <p:spPr>
          <a:xfrm>
            <a:off x="990600" y="231363"/>
            <a:ext cx="31089600" cy="7007637"/>
          </a:xfrm>
          <a:prstGeom prst="roundRect">
            <a:avLst/>
          </a:prstGeom>
          <a:solidFill>
            <a:srgbClr val="5B9B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2EEF8DF4-3ED7-42A2-A135-D46B142246EE}"/>
              </a:ext>
            </a:extLst>
          </p:cNvPr>
          <p:cNvSpPr/>
          <p:nvPr/>
        </p:nvSpPr>
        <p:spPr>
          <a:xfrm>
            <a:off x="9417298" y="1600199"/>
            <a:ext cx="13214102" cy="3139129"/>
          </a:xfrm>
          <a:prstGeom prst="rect">
            <a:avLst/>
          </a:prstGeom>
          <a:solidFill>
            <a:schemeClr val="tx2">
              <a:lumMod val="20000"/>
              <a:lumOff val="80000"/>
            </a:schemeClr>
          </a:solidFill>
          <a:ln w="38100">
            <a:solidFill>
              <a:srgbClr val="0AD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4767340" y="304800"/>
            <a:ext cx="23383719" cy="1200329"/>
          </a:xfrm>
          <a:prstGeom prst="rect">
            <a:avLst/>
          </a:prstGeom>
          <a:ln>
            <a:noFill/>
          </a:ln>
          <a:effectLst/>
        </p:spPr>
        <p:txBody>
          <a:bodyPr wrap="square">
            <a:spAutoFit/>
          </a:bodyPr>
          <a:lstStyle/>
          <a:p>
            <a:pPr algn="ctr"/>
            <a:r>
              <a:rPr lang="en-US" sz="7200" b="1" dirty="0">
                <a:latin typeface="Arial" pitchFamily="34" charset="0"/>
                <a:cs typeface="Arial" pitchFamily="34" charset="0"/>
              </a:rPr>
              <a:t>Grade 8 Unit 3: Storyline, Phenomena, and Segments</a:t>
            </a:r>
          </a:p>
        </p:txBody>
      </p:sp>
      <p:sp>
        <p:nvSpPr>
          <p:cNvPr id="151" name="Rectangle 150">
            <a:extLst>
              <a:ext uri="{FF2B5EF4-FFF2-40B4-BE49-F238E27FC236}">
                <a16:creationId xmlns:a16="http://schemas.microsoft.com/office/drawing/2014/main" id="{8F9BED0E-CF11-42FD-BDD8-6BBAE38CC2CE}"/>
              </a:ext>
            </a:extLst>
          </p:cNvPr>
          <p:cNvSpPr/>
          <p:nvPr/>
        </p:nvSpPr>
        <p:spPr>
          <a:xfrm>
            <a:off x="1295400" y="1600200"/>
            <a:ext cx="7964040" cy="3143746"/>
          </a:xfrm>
          <a:prstGeom prst="rect">
            <a:avLst/>
          </a:prstGeom>
          <a:solidFill>
            <a:schemeClr val="tx2">
              <a:lumMod val="20000"/>
              <a:lumOff val="80000"/>
            </a:schemeClr>
          </a:solidFill>
          <a:ln w="38100">
            <a:solidFill>
              <a:srgbClr val="0AD000"/>
            </a:solidFill>
          </a:ln>
        </p:spPr>
        <p:txBody>
          <a:bodyPr wrap="square">
            <a:spAutoFit/>
          </a:bodyPr>
          <a:lstStyle/>
          <a:p>
            <a:pPr algn="ctr" defTabSz="914400">
              <a:lnSpc>
                <a:spcPct val="107000"/>
              </a:lnSpc>
              <a:spcAft>
                <a:spcPts val="800"/>
              </a:spcAft>
            </a:pPr>
            <a:r>
              <a:rPr lang="en-US" sz="3200" b="1" kern="0" dirty="0">
                <a:solidFill>
                  <a:prstClr val="black"/>
                </a:solidFill>
              </a:rPr>
              <a:t>Storyline Overview</a:t>
            </a:r>
          </a:p>
          <a:p>
            <a:pPr algn="ctr"/>
            <a:r>
              <a:rPr lang="en-US" sz="2400" dirty="0">
                <a:solidFill>
                  <a:srgbClr val="000000"/>
                </a:solidFill>
              </a:rPr>
              <a:t>Students make sense of the key disciplinary ideas of </a:t>
            </a:r>
            <a:r>
              <a:rPr lang="en-US" sz="2400" b="0" i="0" dirty="0">
                <a:solidFill>
                  <a:srgbClr val="000000"/>
                </a:solidFill>
                <a:effectLst/>
              </a:rPr>
              <a:t>natural selection, adaptation, evidence of common ancestry and diversity, inheritance and variation of traits, and history of planet Earth.</a:t>
            </a:r>
          </a:p>
          <a:p>
            <a:pPr defTabSz="914400">
              <a:lnSpc>
                <a:spcPct val="110000"/>
              </a:lnSpc>
            </a:pPr>
            <a:endParaRPr lang="en-US" sz="1100" dirty="0">
              <a:solidFill>
                <a:srgbClr val="000000"/>
              </a:solidFill>
              <a:latin typeface="Calibri" panose="020F0502020204030204" pitchFamily="34" charset="0"/>
            </a:endParaRPr>
          </a:p>
          <a:p>
            <a:pPr defTabSz="914400">
              <a:lnSpc>
                <a:spcPct val="110000"/>
              </a:lnSpc>
            </a:pPr>
            <a:endParaRPr lang="en-US" sz="1100" dirty="0">
              <a:solidFill>
                <a:srgbClr val="000000"/>
              </a:solidFill>
              <a:latin typeface="Calibri" panose="020F0502020204030204" pitchFamily="34" charset="0"/>
            </a:endParaRPr>
          </a:p>
          <a:p>
            <a:pPr defTabSz="914400">
              <a:lnSpc>
                <a:spcPct val="110000"/>
              </a:lnSpc>
            </a:pPr>
            <a:endParaRPr lang="en-US" sz="1100" dirty="0">
              <a:solidFill>
                <a:srgbClr val="000000"/>
              </a:solidFill>
              <a:latin typeface="Calibri" panose="020F0502020204030204" pitchFamily="34" charset="0"/>
            </a:endParaRPr>
          </a:p>
          <a:p>
            <a:pPr defTabSz="914400">
              <a:lnSpc>
                <a:spcPct val="110000"/>
              </a:lnSpc>
            </a:pPr>
            <a:endParaRPr lang="en-US" sz="2400" dirty="0">
              <a:solidFill>
                <a:srgbClr val="000000"/>
              </a:solidFill>
              <a:latin typeface="Calibri" panose="020F0502020204030204" pitchFamily="34" charset="0"/>
            </a:endParaRPr>
          </a:p>
        </p:txBody>
      </p:sp>
      <p:sp>
        <p:nvSpPr>
          <p:cNvPr id="155" name="Rectangle 154">
            <a:extLst>
              <a:ext uri="{FF2B5EF4-FFF2-40B4-BE49-F238E27FC236}">
                <a16:creationId xmlns:a16="http://schemas.microsoft.com/office/drawing/2014/main" id="{AD4B2ADC-AEBE-491D-A42D-D8EE3B8282CA}"/>
              </a:ext>
            </a:extLst>
          </p:cNvPr>
          <p:cNvSpPr/>
          <p:nvPr/>
        </p:nvSpPr>
        <p:spPr>
          <a:xfrm>
            <a:off x="11734800" y="1600200"/>
            <a:ext cx="9511924" cy="595932"/>
          </a:xfrm>
          <a:prstGeom prst="rect">
            <a:avLst/>
          </a:prstGeom>
          <a:noFill/>
          <a:ln>
            <a:noFill/>
          </a:ln>
        </p:spPr>
        <p:txBody>
          <a:bodyPr wrap="square">
            <a:spAutoFit/>
          </a:bodyPr>
          <a:lstStyle/>
          <a:p>
            <a:pPr algn="ctr" defTabSz="914400">
              <a:lnSpc>
                <a:spcPct val="107000"/>
              </a:lnSpc>
              <a:spcAft>
                <a:spcPts val="800"/>
              </a:spcAft>
            </a:pPr>
            <a:r>
              <a:rPr lang="en-US" sz="3200" b="1" kern="0" dirty="0">
                <a:solidFill>
                  <a:prstClr val="black"/>
                </a:solidFill>
              </a:rPr>
              <a:t>Anchor Phenomenon</a:t>
            </a:r>
          </a:p>
        </p:txBody>
      </p:sp>
      <p:sp>
        <p:nvSpPr>
          <p:cNvPr id="156" name="Rectangle 155">
            <a:extLst>
              <a:ext uri="{FF2B5EF4-FFF2-40B4-BE49-F238E27FC236}">
                <a16:creationId xmlns:a16="http://schemas.microsoft.com/office/drawing/2014/main" id="{E3C2F6FE-93FA-406B-A0B3-70D77A0037FC}"/>
              </a:ext>
            </a:extLst>
          </p:cNvPr>
          <p:cNvSpPr/>
          <p:nvPr/>
        </p:nvSpPr>
        <p:spPr>
          <a:xfrm>
            <a:off x="9743308" y="2041504"/>
            <a:ext cx="12967021" cy="2286000"/>
          </a:xfrm>
          <a:prstGeom prst="rect">
            <a:avLst/>
          </a:prstGeom>
          <a:noFill/>
          <a:ln>
            <a:noFill/>
          </a:ln>
        </p:spPr>
        <p:txBody>
          <a:bodyPr wrap="square" numCol="2" spcCol="2834640">
            <a:noAutofit/>
          </a:bodyPr>
          <a:lstStyle/>
          <a:p>
            <a:pPr algn="l"/>
            <a:r>
              <a:rPr lang="en-US" sz="2400" dirty="0">
                <a:effectLst/>
                <a:latin typeface="Calibri" panose="020F0502020204030204" pitchFamily="34" charset="0"/>
                <a:ea typeface="Calibri" panose="020F0502020204030204" pitchFamily="34" charset="0"/>
              </a:rPr>
              <a:t>In this unit, the anchor phenomenon </a:t>
            </a:r>
          </a:p>
          <a:p>
            <a:pPr algn="l"/>
            <a:r>
              <a:rPr lang="en-US" sz="2400" dirty="0">
                <a:effectLst/>
                <a:latin typeface="Calibri" panose="020F0502020204030204" pitchFamily="34" charset="0"/>
                <a:ea typeface="Calibri" panose="020F0502020204030204" pitchFamily="34" charset="0"/>
              </a:rPr>
              <a:t>is </a:t>
            </a:r>
            <a:r>
              <a:rPr lang="en-US" sz="2400" b="0" i="0" dirty="0">
                <a:solidFill>
                  <a:srgbClr val="000000"/>
                </a:solidFill>
                <a:effectLst/>
                <a:latin typeface="Calibri" panose="020F0502020204030204" pitchFamily="34" charset="0"/>
                <a:cs typeface="Calibri" panose="020F0502020204030204" pitchFamily="34" charset="0"/>
              </a:rPr>
              <a:t>based on the shared experience</a:t>
            </a:r>
          </a:p>
          <a:p>
            <a:pPr algn="l"/>
            <a:r>
              <a:rPr lang="en-US" sz="2400" b="0" i="0" dirty="0">
                <a:solidFill>
                  <a:srgbClr val="000000"/>
                </a:solidFill>
                <a:effectLst/>
                <a:latin typeface="Calibri" panose="020F0502020204030204" pitchFamily="34" charset="0"/>
                <a:cs typeface="Calibri" panose="020F0502020204030204" pitchFamily="34" charset="0"/>
              </a:rPr>
              <a:t> the class will have of selecting from</a:t>
            </a:r>
          </a:p>
          <a:p>
            <a:pPr algn="ctr"/>
            <a:r>
              <a:rPr lang="en-US" sz="2400" b="0" i="0" dirty="0">
                <a:solidFill>
                  <a:srgbClr val="000000"/>
                </a:solidFill>
                <a:effectLst/>
                <a:latin typeface="Calibri" panose="020F0502020204030204" pitchFamily="34" charset="0"/>
                <a:cs typeface="Calibri" panose="020F0502020204030204" pitchFamily="34" charset="0"/>
              </a:rPr>
              <a:t> an online database of fossils found in their area. Students select a particular organism to think about throughout the unit.</a:t>
            </a:r>
          </a:p>
          <a:p>
            <a:pPr algn="l"/>
            <a:endParaRPr lang="en-US" sz="2400" b="0" i="0" dirty="0">
              <a:solidFill>
                <a:srgbClr val="000000"/>
              </a:solidFill>
              <a:effectLst/>
              <a:latin typeface="Calibri" panose="020F0502020204030204" pitchFamily="34" charset="0"/>
              <a:cs typeface="Calibri" panose="020F0502020204030204" pitchFamily="34" charset="0"/>
            </a:endParaRPr>
          </a:p>
          <a:p>
            <a:pPr algn="ctr">
              <a:lnSpc>
                <a:spcPct val="110000"/>
              </a:lnSpc>
            </a:pPr>
            <a:r>
              <a:rPr lang="en-US" sz="2400" dirty="0">
                <a:effectLst/>
                <a:latin typeface="Calibri" panose="020F0502020204030204" pitchFamily="34" charset="0"/>
                <a:ea typeface="Calibri" panose="020F0502020204030204" pitchFamily="34" charset="0"/>
              </a:rPr>
              <a:t>This is a starting point for discussions about the way traits in one animal provide </a:t>
            </a:r>
            <a:r>
              <a:rPr lang="en-US" sz="2400" dirty="0">
                <a:latin typeface="Calibri" panose="020F0502020204030204" pitchFamily="34" charset="0"/>
                <a:ea typeface="Calibri" panose="020F0502020204030204" pitchFamily="34" charset="0"/>
              </a:rPr>
              <a:t>evidence of descent through natural selection over the history of Earth, documented in genetics and the coding of protein by DNA. </a:t>
            </a:r>
            <a:endParaRPr lang="en-US" sz="2400" b="1" kern="0" dirty="0">
              <a:solidFill>
                <a:prstClr val="black"/>
              </a:solidFill>
            </a:endParaRPr>
          </a:p>
        </p:txBody>
      </p:sp>
      <p:sp>
        <p:nvSpPr>
          <p:cNvPr id="28" name="Rectangle 27">
            <a:extLst>
              <a:ext uri="{FF2B5EF4-FFF2-40B4-BE49-F238E27FC236}">
                <a16:creationId xmlns:a16="http://schemas.microsoft.com/office/drawing/2014/main" id="{5E57896E-F845-45A4-84D5-1CE0DB3886B0}"/>
              </a:ext>
            </a:extLst>
          </p:cNvPr>
          <p:cNvSpPr/>
          <p:nvPr/>
        </p:nvSpPr>
        <p:spPr>
          <a:xfrm>
            <a:off x="22789258" y="1585271"/>
            <a:ext cx="9033632" cy="3139129"/>
          </a:xfrm>
          <a:prstGeom prst="rect">
            <a:avLst/>
          </a:prstGeom>
          <a:solidFill>
            <a:schemeClr val="tx2">
              <a:lumMod val="20000"/>
              <a:lumOff val="80000"/>
            </a:schemeClr>
          </a:solidFill>
          <a:ln w="38100">
            <a:solidFill>
              <a:srgbClr val="0AD000"/>
            </a:solidFill>
          </a:ln>
        </p:spPr>
        <p:txBody>
          <a:bodyPr wrap="square">
            <a:spAutoFit/>
          </a:bodyPr>
          <a:lstStyle/>
          <a:p>
            <a:pPr algn="ctr" defTabSz="914400">
              <a:lnSpc>
                <a:spcPct val="107000"/>
              </a:lnSpc>
              <a:spcAft>
                <a:spcPts val="800"/>
              </a:spcAft>
            </a:pPr>
            <a:r>
              <a:rPr lang="en-US" sz="3200" b="1" kern="0" dirty="0">
                <a:solidFill>
                  <a:prstClr val="black"/>
                </a:solidFill>
              </a:rPr>
              <a:t>Measurement Target</a:t>
            </a:r>
          </a:p>
          <a:p>
            <a:pPr algn="ctr">
              <a:lnSpc>
                <a:spcPct val="110000"/>
              </a:lnSpc>
            </a:pPr>
            <a:r>
              <a:rPr lang="en-US" sz="2400" dirty="0">
                <a:latin typeface="Calibri" panose="020F0502020204030204" pitchFamily="34" charset="0"/>
              </a:rPr>
              <a:t>Students are able to apply Science and Engineering Practices with emphasis on analyzing and interpreting data to construct and support explanations for patterns in the change of lifeforms in the history of Earth, similarities and differences among organisms, patterns in the cause-and-effect relationships related to inheritance of traits through natural selection, and changes in populations over time.</a:t>
            </a:r>
          </a:p>
        </p:txBody>
      </p:sp>
      <p:sp>
        <p:nvSpPr>
          <p:cNvPr id="30" name="Rectangle 29">
            <a:extLst>
              <a:ext uri="{FF2B5EF4-FFF2-40B4-BE49-F238E27FC236}">
                <a16:creationId xmlns:a16="http://schemas.microsoft.com/office/drawing/2014/main" id="{0C58839F-90DD-40A9-A7B7-8CCB81DB136A}"/>
              </a:ext>
            </a:extLst>
          </p:cNvPr>
          <p:cNvSpPr/>
          <p:nvPr/>
        </p:nvSpPr>
        <p:spPr>
          <a:xfrm>
            <a:off x="1444612" y="4937666"/>
            <a:ext cx="30102188" cy="1911505"/>
          </a:xfrm>
          <a:prstGeom prst="rect">
            <a:avLst/>
          </a:prstGeom>
          <a:solidFill>
            <a:schemeClr val="tx2">
              <a:lumMod val="20000"/>
              <a:lumOff val="80000"/>
            </a:schemeClr>
          </a:solidFill>
          <a:ln w="38100">
            <a:solidFill>
              <a:srgbClr val="0AD000"/>
            </a:solidFill>
          </a:ln>
        </p:spPr>
        <p:txBody>
          <a:bodyPr wrap="square">
            <a:spAutoFit/>
          </a:bodyPr>
          <a:lstStyle/>
          <a:p>
            <a:pPr algn="ctr" defTabSz="914400">
              <a:lnSpc>
                <a:spcPct val="107000"/>
              </a:lnSpc>
              <a:spcAft>
                <a:spcPts val="800"/>
              </a:spcAft>
            </a:pPr>
            <a:r>
              <a:rPr lang="en-US" sz="3200" b="1" kern="0" dirty="0">
                <a:solidFill>
                  <a:prstClr val="black"/>
                </a:solidFill>
              </a:rPr>
              <a:t>Relationship to Prior and Subsequent Learning</a:t>
            </a:r>
          </a:p>
          <a:p>
            <a:pPr algn="ctr">
              <a:lnSpc>
                <a:spcPct val="110000"/>
              </a:lnSpc>
            </a:pPr>
            <a:r>
              <a:rPr lang="en-US" sz="2400" b="0" i="0" u="none" strike="noStrike" baseline="0" dirty="0">
                <a:solidFill>
                  <a:srgbClr val="000000"/>
                </a:solidFill>
                <a:latin typeface="Calibri" panose="020F0502020204030204" pitchFamily="34" charset="0"/>
              </a:rPr>
              <a:t>Unit 3 engages students in learning </a:t>
            </a:r>
            <a:r>
              <a:rPr lang="en-US" sz="2400" dirty="0">
                <a:solidFill>
                  <a:srgbClr val="000000"/>
                </a:solidFill>
                <a:latin typeface="Calibri" panose="020F0502020204030204" pitchFamily="34" charset="0"/>
              </a:rPr>
              <a:t>about “Understanding Earth History and the Origin of Species” and </a:t>
            </a:r>
            <a:r>
              <a:rPr lang="en-US" sz="2400" dirty="0">
                <a:solidFill>
                  <a:srgbClr val="000000"/>
                </a:solidFill>
                <a:latin typeface="Calibri" panose="020F0502020204030204" pitchFamily="34" charset="0"/>
                <a:cs typeface="Times New Roman" panose="02020603050405020304" pitchFamily="18" charset="0"/>
              </a:rPr>
              <a:t>building </a:t>
            </a:r>
            <a:r>
              <a:rPr lang="en-US"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knowledge of </a:t>
            </a:r>
            <a:r>
              <a:rPr lang="en-US" sz="2400" b="0" i="0" u="none" strike="noStrike" baseline="0" dirty="0">
                <a:solidFill>
                  <a:srgbClr val="000000"/>
                </a:solidFill>
                <a:latin typeface="Calibri" panose="020F0502020204030204" pitchFamily="34" charset="0"/>
              </a:rPr>
              <a:t>the </a:t>
            </a:r>
            <a:r>
              <a:rPr lang="en-US" sz="2400" dirty="0">
                <a:solidFill>
                  <a:srgbClr val="000000"/>
                </a:solidFill>
                <a:latin typeface="Calibri" panose="020F0502020204030204" pitchFamily="34" charset="0"/>
              </a:rPr>
              <a:t>history of E</a:t>
            </a:r>
            <a:r>
              <a:rPr lang="en-US" sz="2400" b="0" i="0" u="none" strike="noStrike" baseline="0" dirty="0">
                <a:solidFill>
                  <a:srgbClr val="000000"/>
                </a:solidFill>
                <a:latin typeface="Calibri" panose="020F0502020204030204" pitchFamily="34" charset="0"/>
              </a:rPr>
              <a:t>arth and the fossil record that is part of that history. This extends to providing evidence for understanding the history of life </a:t>
            </a:r>
            <a:r>
              <a:rPr lang="en-US" sz="2400" dirty="0">
                <a:solidFill>
                  <a:srgbClr val="000000"/>
                </a:solidFill>
                <a:latin typeface="Calibri" panose="020F0502020204030204" pitchFamily="34" charset="0"/>
              </a:rPr>
              <a:t>through evolution and the relationship of previous life forms to those we find today. Students examine evidence for how genetics explains these changes through the effect of DNA mutations on protein structure. </a:t>
            </a:r>
            <a:r>
              <a:rPr lang="en-US" sz="2400" b="0" i="0" u="none" strike="noStrike" baseline="0" dirty="0">
                <a:solidFill>
                  <a:srgbClr val="000000"/>
                </a:solidFill>
                <a:latin typeface="Calibri" panose="020F0502020204030204" pitchFamily="34" charset="0"/>
              </a:rPr>
              <a:t>This builds on extended </a:t>
            </a:r>
            <a:r>
              <a:rPr lang="en-US" sz="2400" dirty="0">
                <a:solidFill>
                  <a:srgbClr val="000000"/>
                </a:solidFill>
                <a:latin typeface="Calibri" panose="020F0502020204030204" pitchFamily="34" charset="0"/>
              </a:rPr>
              <a:t>ideas </a:t>
            </a:r>
            <a:r>
              <a:rPr lang="en-US" sz="2400" b="0" i="0" u="none" strike="noStrike" baseline="0" dirty="0">
                <a:solidFill>
                  <a:srgbClr val="000000"/>
                </a:solidFill>
                <a:latin typeface="Calibri" panose="020F0502020204030204" pitchFamily="34" charset="0"/>
              </a:rPr>
              <a:t>related to </a:t>
            </a:r>
            <a:r>
              <a:rPr lang="en-US" sz="2400" b="0" i="0" u="none" strike="noStrike" baseline="0">
                <a:solidFill>
                  <a:srgbClr val="000000"/>
                </a:solidFill>
                <a:latin typeface="Calibri" panose="020F0502020204030204" pitchFamily="34" charset="0"/>
              </a:rPr>
              <a:t>the </a:t>
            </a:r>
            <a:r>
              <a:rPr lang="en-US" sz="2400">
                <a:solidFill>
                  <a:srgbClr val="000000"/>
                </a:solidFill>
                <a:latin typeface="Calibri" panose="020F0502020204030204" pitchFamily="34" charset="0"/>
              </a:rPr>
              <a:t>Earth’s </a:t>
            </a:r>
            <a:r>
              <a:rPr lang="en-US" sz="2400" dirty="0">
                <a:solidFill>
                  <a:srgbClr val="000000"/>
                </a:solidFill>
                <a:latin typeface="Calibri" panose="020F0502020204030204" pitchFamily="34" charset="0"/>
              </a:rPr>
              <a:t>location and movement within the solar system in </a:t>
            </a:r>
            <a:r>
              <a:rPr lang="en-US" sz="2400" i="0" u="none" strike="noStrike" baseline="0" dirty="0">
                <a:solidFill>
                  <a:srgbClr val="000000"/>
                </a:solidFill>
                <a:latin typeface="Calibri" panose="020F0502020204030204" pitchFamily="34" charset="0"/>
              </a:rPr>
              <a:t>Unit </a:t>
            </a:r>
            <a:r>
              <a:rPr lang="en-US" sz="2400" dirty="0">
                <a:solidFill>
                  <a:srgbClr val="000000"/>
                </a:solidFill>
                <a:latin typeface="Calibri" panose="020F0502020204030204" pitchFamily="34" charset="0"/>
              </a:rPr>
              <a:t>2</a:t>
            </a:r>
            <a:r>
              <a:rPr lang="en-US" sz="2400" i="0" u="none" strike="noStrike" baseline="0" dirty="0">
                <a:solidFill>
                  <a:srgbClr val="000000"/>
                </a:solidFill>
                <a:latin typeface="Calibri" panose="020F0502020204030204" pitchFamily="34" charset="0"/>
              </a:rPr>
              <a:t>. Unit 4 </a:t>
            </a:r>
            <a:r>
              <a:rPr lang="en-US" sz="2400" dirty="0">
                <a:solidFill>
                  <a:srgbClr val="000000"/>
                </a:solidFill>
                <a:latin typeface="Calibri" panose="020F0502020204030204" pitchFamily="34" charset="0"/>
              </a:rPr>
              <a:t>focuses on wave behavior, including the transmission of energy through light. </a:t>
            </a:r>
          </a:p>
        </p:txBody>
      </p:sp>
      <p:sp>
        <p:nvSpPr>
          <p:cNvPr id="46" name="Rectangle 45">
            <a:extLst>
              <a:ext uri="{FF2B5EF4-FFF2-40B4-BE49-F238E27FC236}">
                <a16:creationId xmlns:a16="http://schemas.microsoft.com/office/drawing/2014/main" id="{A5D53ED9-B0A2-CA02-33CE-9DFBBE84627A}"/>
              </a:ext>
            </a:extLst>
          </p:cNvPr>
          <p:cNvSpPr/>
          <p:nvPr/>
        </p:nvSpPr>
        <p:spPr>
          <a:xfrm>
            <a:off x="11429999" y="4226930"/>
            <a:ext cx="9511925" cy="563355"/>
          </a:xfrm>
          <a:prstGeom prst="rect">
            <a:avLst/>
          </a:prstGeom>
          <a:noFill/>
          <a:ln>
            <a:noFill/>
          </a:ln>
        </p:spPr>
        <p:txBody>
          <a:bodyPr wrap="square" numCol="1" spcCol="4023360">
            <a:noAutofit/>
          </a:bodyPr>
          <a:lstStyle/>
          <a:p>
            <a:pPr algn="ctr">
              <a:lnSpc>
                <a:spcPct val="110000"/>
              </a:lnSpc>
            </a:pPr>
            <a:r>
              <a:rPr lang="en-US" sz="1600" dirty="0"/>
              <a:t>Image in the Public Domain at Pixabay.com </a:t>
            </a:r>
            <a:endParaRPr lang="en-US" sz="1600" b="1" kern="0" dirty="0">
              <a:solidFill>
                <a:prstClr val="black"/>
              </a:solidFill>
            </a:endParaRPr>
          </a:p>
        </p:txBody>
      </p:sp>
      <p:sp>
        <p:nvSpPr>
          <p:cNvPr id="45" name="Rounded Rectangle 4">
            <a:extLst>
              <a:ext uri="{FF2B5EF4-FFF2-40B4-BE49-F238E27FC236}">
                <a16:creationId xmlns:a16="http://schemas.microsoft.com/office/drawing/2014/main" id="{EFD14540-5349-F2C7-46CA-C23A9FD7A4E4}"/>
              </a:ext>
            </a:extLst>
          </p:cNvPr>
          <p:cNvSpPr/>
          <p:nvPr/>
        </p:nvSpPr>
        <p:spPr>
          <a:xfrm>
            <a:off x="770761" y="7358340"/>
            <a:ext cx="7680960" cy="14173200"/>
          </a:xfrm>
          <a:prstGeom prst="roundRect">
            <a:avLst/>
          </a:prstGeom>
          <a:solidFill>
            <a:srgbClr val="5B9B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u="sng" dirty="0"/>
          </a:p>
        </p:txBody>
      </p:sp>
      <p:sp>
        <p:nvSpPr>
          <p:cNvPr id="47" name="Rectangle 46">
            <a:extLst>
              <a:ext uri="{FF2B5EF4-FFF2-40B4-BE49-F238E27FC236}">
                <a16:creationId xmlns:a16="http://schemas.microsoft.com/office/drawing/2014/main" id="{639410A6-B281-0BB3-2F71-5EC8FE396C16}"/>
              </a:ext>
            </a:extLst>
          </p:cNvPr>
          <p:cNvSpPr/>
          <p:nvPr/>
        </p:nvSpPr>
        <p:spPr>
          <a:xfrm>
            <a:off x="1380037" y="7603208"/>
            <a:ext cx="6505885" cy="3046246"/>
          </a:xfrm>
          <a:prstGeom prst="rect">
            <a:avLst/>
          </a:prstGeom>
          <a:solidFill>
            <a:srgbClr val="FFFFFF">
              <a:alpha val="75000"/>
            </a:srgb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Aft>
                <a:spcPts val="600"/>
              </a:spcAft>
            </a:pPr>
            <a:endParaRPr lang="en-US" sz="2400" b="1" dirty="0">
              <a:solidFill>
                <a:schemeClr val="tx1"/>
              </a:solidFill>
              <a:latin typeface="Calibri" panose="020F0502020204030204" pitchFamily="34" charset="0"/>
            </a:endParaRPr>
          </a:p>
          <a:p>
            <a:pPr marL="0" marR="0" algn="ctr">
              <a:spcAft>
                <a:spcPts val="600"/>
              </a:spcAft>
            </a:pPr>
            <a:r>
              <a:rPr lang="en-US" sz="2400" b="1" dirty="0">
                <a:solidFill>
                  <a:schemeClr val="tx1"/>
                </a:solidFill>
                <a:latin typeface="Calibri" panose="020F0502020204030204" pitchFamily="34" charset="0"/>
              </a:rPr>
              <a:t>Segment 1</a:t>
            </a:r>
          </a:p>
          <a:p>
            <a:pPr algn="ctr"/>
            <a:r>
              <a:rPr lang="en-US" sz="2400" dirty="0">
                <a:solidFill>
                  <a:schemeClr val="tx1"/>
                </a:solidFill>
                <a:latin typeface="Calibri" panose="020F0502020204030204" pitchFamily="34" charset="0"/>
              </a:rPr>
              <a:t>Students </a:t>
            </a:r>
            <a:r>
              <a:rPr lang="en-US" sz="2400" b="0" i="0" dirty="0">
                <a:solidFill>
                  <a:srgbClr val="000000"/>
                </a:solidFill>
                <a:effectLst/>
              </a:rPr>
              <a:t>develop and use models, obtain, evaluate, and communicate information, construct explanations, and use mathematical and computational thinking to learn about the importance of fossil records and the geological timescale in relation to rock strata and the existence of modern lifeforms.</a:t>
            </a:r>
          </a:p>
          <a:p>
            <a:pPr marL="0" marR="0" algn="ctr"/>
            <a:endParaRPr lang="en-US" sz="2400" dirty="0">
              <a:solidFill>
                <a:schemeClr val="tx1"/>
              </a:solidFill>
              <a:latin typeface="Calibri" panose="020F0502020204030204" pitchFamily="34" charset="0"/>
            </a:endParaRPr>
          </a:p>
        </p:txBody>
      </p:sp>
      <p:sp>
        <p:nvSpPr>
          <p:cNvPr id="48" name="Rounded Rectangle 4">
            <a:extLst>
              <a:ext uri="{FF2B5EF4-FFF2-40B4-BE49-F238E27FC236}">
                <a16:creationId xmlns:a16="http://schemas.microsoft.com/office/drawing/2014/main" id="{5E913901-3FA5-67D5-90BA-783DC96ACBF1}"/>
              </a:ext>
            </a:extLst>
          </p:cNvPr>
          <p:cNvSpPr/>
          <p:nvPr/>
        </p:nvSpPr>
        <p:spPr>
          <a:xfrm>
            <a:off x="8767161" y="7452266"/>
            <a:ext cx="7680960" cy="14173200"/>
          </a:xfrm>
          <a:prstGeom prst="roundRect">
            <a:avLst/>
          </a:prstGeom>
          <a:solidFill>
            <a:srgbClr val="5B9B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ounded Rectangle 4">
            <a:extLst>
              <a:ext uri="{FF2B5EF4-FFF2-40B4-BE49-F238E27FC236}">
                <a16:creationId xmlns:a16="http://schemas.microsoft.com/office/drawing/2014/main" id="{3154C239-7751-0BCE-E5F5-73CCD6E8C1C5}"/>
              </a:ext>
            </a:extLst>
          </p:cNvPr>
          <p:cNvSpPr/>
          <p:nvPr/>
        </p:nvSpPr>
        <p:spPr>
          <a:xfrm>
            <a:off x="16732890" y="7358340"/>
            <a:ext cx="7680960" cy="14173200"/>
          </a:xfrm>
          <a:prstGeom prst="roundRect">
            <a:avLst/>
          </a:prstGeom>
          <a:solidFill>
            <a:srgbClr val="5B9B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ounded Rectangle 4">
            <a:extLst>
              <a:ext uri="{FF2B5EF4-FFF2-40B4-BE49-F238E27FC236}">
                <a16:creationId xmlns:a16="http://schemas.microsoft.com/office/drawing/2014/main" id="{AAF9E002-BC49-BBE3-F054-B14AE54BB5EB}"/>
              </a:ext>
            </a:extLst>
          </p:cNvPr>
          <p:cNvSpPr/>
          <p:nvPr/>
        </p:nvSpPr>
        <p:spPr>
          <a:xfrm>
            <a:off x="24677974" y="7412142"/>
            <a:ext cx="7680960" cy="14173200"/>
          </a:xfrm>
          <a:prstGeom prst="roundRect">
            <a:avLst/>
          </a:prstGeom>
          <a:solidFill>
            <a:srgbClr val="5B9B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4469E153-696B-C4CC-5915-5248E703A4F9}"/>
              </a:ext>
            </a:extLst>
          </p:cNvPr>
          <p:cNvSpPr/>
          <p:nvPr/>
        </p:nvSpPr>
        <p:spPr>
          <a:xfrm>
            <a:off x="9327134" y="7699188"/>
            <a:ext cx="6561013" cy="2950266"/>
          </a:xfrm>
          <a:prstGeom prst="rect">
            <a:avLst/>
          </a:prstGeom>
          <a:solidFill>
            <a:schemeClr val="bg1">
              <a:alpha val="75000"/>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b="1" dirty="0">
                <a:solidFill>
                  <a:schemeClr val="tx1"/>
                </a:solidFill>
              </a:rPr>
              <a:t>Segment 2 </a:t>
            </a:r>
          </a:p>
          <a:p>
            <a:pPr algn="ctr"/>
            <a:r>
              <a:rPr lang="en-US" sz="2400" dirty="0">
                <a:solidFill>
                  <a:schemeClr val="tx1"/>
                </a:solidFill>
              </a:rPr>
              <a:t>Students </a:t>
            </a:r>
            <a:r>
              <a:rPr lang="en-US" sz="2400" b="0" i="0" dirty="0">
                <a:solidFill>
                  <a:srgbClr val="000000"/>
                </a:solidFill>
                <a:effectLst/>
              </a:rPr>
              <a:t>analyze and interpret data, obtain, evaluate, and communicate information, and construct explanations </a:t>
            </a:r>
            <a:r>
              <a:rPr lang="en-US" sz="2400" dirty="0">
                <a:solidFill>
                  <a:srgbClr val="000000"/>
                </a:solidFill>
              </a:rPr>
              <a:t>while </a:t>
            </a:r>
            <a:r>
              <a:rPr lang="en-US" sz="2400" b="0" i="0" dirty="0">
                <a:solidFill>
                  <a:srgbClr val="000000"/>
                </a:solidFill>
                <a:effectLst/>
              </a:rPr>
              <a:t>looking for patterns in various fossil records and relate them to modern life forms.</a:t>
            </a:r>
          </a:p>
          <a:p>
            <a:pPr algn="ctr">
              <a:lnSpc>
                <a:spcPct val="110000"/>
              </a:lnSpc>
            </a:pPr>
            <a:r>
              <a:rPr lang="en-US" sz="2400" dirty="0">
                <a:solidFill>
                  <a:schemeClr val="tx1"/>
                </a:solidFill>
                <a:latin typeface="Calibri" panose="020F0502020204030204" pitchFamily="34" charset="0"/>
              </a:rPr>
              <a:t>.	</a:t>
            </a:r>
          </a:p>
        </p:txBody>
      </p:sp>
      <p:sp>
        <p:nvSpPr>
          <p:cNvPr id="52" name="Rectangle 51">
            <a:extLst>
              <a:ext uri="{FF2B5EF4-FFF2-40B4-BE49-F238E27FC236}">
                <a16:creationId xmlns:a16="http://schemas.microsoft.com/office/drawing/2014/main" id="{3C86EAA0-BE5A-F489-4254-E863F92469E5}"/>
              </a:ext>
            </a:extLst>
          </p:cNvPr>
          <p:cNvSpPr/>
          <p:nvPr/>
        </p:nvSpPr>
        <p:spPr>
          <a:xfrm>
            <a:off x="17419231" y="7691678"/>
            <a:ext cx="6400800" cy="2780228"/>
          </a:xfrm>
          <a:prstGeom prst="rect">
            <a:avLst/>
          </a:prstGeom>
          <a:solidFill>
            <a:schemeClr val="bg1">
              <a:alpha val="75000"/>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b="1" dirty="0">
                <a:solidFill>
                  <a:schemeClr val="tx1"/>
                </a:solidFill>
                <a:latin typeface="Calibri" panose="020F0502020204030204" pitchFamily="34" charset="0"/>
              </a:rPr>
              <a:t>Segment 3</a:t>
            </a:r>
          </a:p>
          <a:p>
            <a:pPr algn="ctr">
              <a:lnSpc>
                <a:spcPct val="110000"/>
              </a:lnSpc>
            </a:pPr>
            <a:r>
              <a:rPr lang="en-US" sz="2400" dirty="0">
                <a:solidFill>
                  <a:schemeClr val="tx1"/>
                </a:solidFill>
                <a:latin typeface="Calibri" panose="020F0502020204030204" pitchFamily="34" charset="0"/>
              </a:rPr>
              <a:t>Students obtain, evaluate, and communicate information and develop and use models about the relationships among cells, chromosomes, genes, alleles, and protein structure and function, and how they are affected by gene mutations. </a:t>
            </a:r>
          </a:p>
        </p:txBody>
      </p:sp>
      <p:sp>
        <p:nvSpPr>
          <p:cNvPr id="53" name="Rectangle 52">
            <a:extLst>
              <a:ext uri="{FF2B5EF4-FFF2-40B4-BE49-F238E27FC236}">
                <a16:creationId xmlns:a16="http://schemas.microsoft.com/office/drawing/2014/main" id="{B9704845-3446-5340-12C6-A8010FA79F95}"/>
              </a:ext>
            </a:extLst>
          </p:cNvPr>
          <p:cNvSpPr/>
          <p:nvPr/>
        </p:nvSpPr>
        <p:spPr>
          <a:xfrm>
            <a:off x="25450800" y="7603208"/>
            <a:ext cx="6087563" cy="2957169"/>
          </a:xfrm>
          <a:prstGeom prst="rect">
            <a:avLst/>
          </a:prstGeom>
          <a:solidFill>
            <a:schemeClr val="bg1">
              <a:alpha val="75000"/>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US" sz="2400" b="1" dirty="0">
                <a:solidFill>
                  <a:schemeClr val="tx1"/>
                </a:solidFill>
                <a:latin typeface="Calibri" panose="020F0502020204030204" pitchFamily="34" charset="0"/>
              </a:rPr>
              <a:t>Segment 4</a:t>
            </a:r>
          </a:p>
          <a:p>
            <a:pPr algn="ctr">
              <a:lnSpc>
                <a:spcPct val="110000"/>
              </a:lnSpc>
            </a:pPr>
            <a:r>
              <a:rPr lang="en-US" sz="2400" dirty="0">
                <a:solidFill>
                  <a:schemeClr val="tx1"/>
                </a:solidFill>
                <a:latin typeface="Calibri" panose="020F0502020204030204" pitchFamily="34" charset="0"/>
              </a:rPr>
              <a:t>Students analyze information and use mathematical and computational thinking about the role of the environment in affecting the distribution of species according to traits suited for changing environments. </a:t>
            </a:r>
          </a:p>
        </p:txBody>
      </p:sp>
      <p:sp>
        <p:nvSpPr>
          <p:cNvPr id="54" name="Freeform: Shape 53">
            <a:extLst>
              <a:ext uri="{FF2B5EF4-FFF2-40B4-BE49-F238E27FC236}">
                <a16:creationId xmlns:a16="http://schemas.microsoft.com/office/drawing/2014/main" id="{FB2BA33E-8F8E-2354-9F77-1F98AEB1ECEB}"/>
              </a:ext>
            </a:extLst>
          </p:cNvPr>
          <p:cNvSpPr/>
          <p:nvPr/>
        </p:nvSpPr>
        <p:spPr>
          <a:xfrm>
            <a:off x="2036607" y="11553823"/>
            <a:ext cx="5941851" cy="8827485"/>
          </a:xfrm>
          <a:custGeom>
            <a:avLst/>
            <a:gdLst>
              <a:gd name="connsiteX0" fmla="*/ 0 w 1771650"/>
              <a:gd name="connsiteY0" fmla="*/ 0 h 9458325"/>
              <a:gd name="connsiteX1" fmla="*/ 1485900 w 1771650"/>
              <a:gd name="connsiteY1" fmla="*/ 971550 h 9458325"/>
              <a:gd name="connsiteX2" fmla="*/ 114300 w 1771650"/>
              <a:gd name="connsiteY2" fmla="*/ 2686050 h 9458325"/>
              <a:gd name="connsiteX3" fmla="*/ 1685925 w 1771650"/>
              <a:gd name="connsiteY3" fmla="*/ 4714875 h 9458325"/>
              <a:gd name="connsiteX4" fmla="*/ 114300 w 1771650"/>
              <a:gd name="connsiteY4" fmla="*/ 7000875 h 9458325"/>
              <a:gd name="connsiteX5" fmla="*/ 1571625 w 1771650"/>
              <a:gd name="connsiteY5" fmla="*/ 9201150 h 9458325"/>
              <a:gd name="connsiteX6" fmla="*/ 1685925 w 1771650"/>
              <a:gd name="connsiteY6" fmla="*/ 9372600 h 9458325"/>
              <a:gd name="connsiteX7" fmla="*/ 1771650 w 1771650"/>
              <a:gd name="connsiteY7" fmla="*/ 9458325 h 9458325"/>
              <a:gd name="connsiteX0" fmla="*/ 0 w 2200408"/>
              <a:gd name="connsiteY0" fmla="*/ 0 h 9458325"/>
              <a:gd name="connsiteX1" fmla="*/ 2200275 w 2200408"/>
              <a:gd name="connsiteY1" fmla="*/ 1085850 h 9458325"/>
              <a:gd name="connsiteX2" fmla="*/ 114300 w 2200408"/>
              <a:gd name="connsiteY2" fmla="*/ 2686050 h 9458325"/>
              <a:gd name="connsiteX3" fmla="*/ 1685925 w 2200408"/>
              <a:gd name="connsiteY3" fmla="*/ 4714875 h 9458325"/>
              <a:gd name="connsiteX4" fmla="*/ 114300 w 2200408"/>
              <a:gd name="connsiteY4" fmla="*/ 7000875 h 9458325"/>
              <a:gd name="connsiteX5" fmla="*/ 1571625 w 2200408"/>
              <a:gd name="connsiteY5" fmla="*/ 9201150 h 9458325"/>
              <a:gd name="connsiteX6" fmla="*/ 1685925 w 2200408"/>
              <a:gd name="connsiteY6" fmla="*/ 9372600 h 9458325"/>
              <a:gd name="connsiteX7" fmla="*/ 1771650 w 2200408"/>
              <a:gd name="connsiteY7" fmla="*/ 9458325 h 9458325"/>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1313 w 2117108"/>
              <a:gd name="connsiteY0" fmla="*/ 0 h 10001250"/>
              <a:gd name="connsiteX1" fmla="*/ 2090138 w 2117108"/>
              <a:gd name="connsiteY1" fmla="*/ 1628775 h 10001250"/>
              <a:gd name="connsiteX2" fmla="*/ 1147163 w 2117108"/>
              <a:gd name="connsiteY2" fmla="*/ 2371725 h 10001250"/>
              <a:gd name="connsiteX3" fmla="*/ 4163 w 2117108"/>
              <a:gd name="connsiteY3" fmla="*/ 3228975 h 10001250"/>
              <a:gd name="connsiteX4" fmla="*/ 1575788 w 2117108"/>
              <a:gd name="connsiteY4" fmla="*/ 5257800 h 10001250"/>
              <a:gd name="connsiteX5" fmla="*/ 4163 w 2117108"/>
              <a:gd name="connsiteY5" fmla="*/ 7543800 h 10001250"/>
              <a:gd name="connsiteX6" fmla="*/ 1461488 w 2117108"/>
              <a:gd name="connsiteY6" fmla="*/ 9744075 h 10001250"/>
              <a:gd name="connsiteX7" fmla="*/ 1575788 w 2117108"/>
              <a:gd name="connsiteY7" fmla="*/ 9915525 h 10001250"/>
              <a:gd name="connsiteX8" fmla="*/ 1661513 w 2117108"/>
              <a:gd name="connsiteY8" fmla="*/ 10001250 h 10001250"/>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0365 w 2089241"/>
              <a:gd name="connsiteY0" fmla="*/ 0 h 10006898"/>
              <a:gd name="connsiteX1" fmla="*/ 2089190 w 2089241"/>
              <a:gd name="connsiteY1" fmla="*/ 1628775 h 10006898"/>
              <a:gd name="connsiteX2" fmla="*/ 3215 w 2089241"/>
              <a:gd name="connsiteY2" fmla="*/ 3228975 h 10006898"/>
              <a:gd name="connsiteX3" fmla="*/ 1574840 w 2089241"/>
              <a:gd name="connsiteY3" fmla="*/ 5257800 h 10006898"/>
              <a:gd name="connsiteX4" fmla="*/ 3215 w 2089241"/>
              <a:gd name="connsiteY4" fmla="*/ 7543800 h 10006898"/>
              <a:gd name="connsiteX5" fmla="*/ 1460540 w 2089241"/>
              <a:gd name="connsiteY5" fmla="*/ 9744075 h 10006898"/>
              <a:gd name="connsiteX6" fmla="*/ 1660565 w 2089241"/>
              <a:gd name="connsiteY6" fmla="*/ 10001250 h 10006898"/>
              <a:gd name="connsiteX0" fmla="*/ 60365 w 2089241"/>
              <a:gd name="connsiteY0" fmla="*/ 0 h 9744075"/>
              <a:gd name="connsiteX1" fmla="*/ 2089190 w 2089241"/>
              <a:gd name="connsiteY1" fmla="*/ 1628775 h 9744075"/>
              <a:gd name="connsiteX2" fmla="*/ 3215 w 2089241"/>
              <a:gd name="connsiteY2" fmla="*/ 3228975 h 9744075"/>
              <a:gd name="connsiteX3" fmla="*/ 1574840 w 2089241"/>
              <a:gd name="connsiteY3" fmla="*/ 5257800 h 9744075"/>
              <a:gd name="connsiteX4" fmla="*/ 3215 w 2089241"/>
              <a:gd name="connsiteY4" fmla="*/ 7543800 h 9744075"/>
              <a:gd name="connsiteX5" fmla="*/ 1460540 w 2089241"/>
              <a:gd name="connsiteY5" fmla="*/ 9744075 h 9744075"/>
              <a:gd name="connsiteX0" fmla="*/ 95659 w 3591334"/>
              <a:gd name="connsiteY0" fmla="*/ 0 h 9847907"/>
              <a:gd name="connsiteX1" fmla="*/ 2124484 w 3591334"/>
              <a:gd name="connsiteY1" fmla="*/ 1628775 h 9847907"/>
              <a:gd name="connsiteX2" fmla="*/ 38509 w 3591334"/>
              <a:gd name="connsiteY2" fmla="*/ 3228975 h 9847907"/>
              <a:gd name="connsiteX3" fmla="*/ 1610134 w 3591334"/>
              <a:gd name="connsiteY3" fmla="*/ 5257800 h 9847907"/>
              <a:gd name="connsiteX4" fmla="*/ 38509 w 3591334"/>
              <a:gd name="connsiteY4" fmla="*/ 7543800 h 9847907"/>
              <a:gd name="connsiteX5" fmla="*/ 3591334 w 3591334"/>
              <a:gd name="connsiteY5" fmla="*/ 9847907 h 9847907"/>
              <a:gd name="connsiteX0" fmla="*/ 1870440 w 5366115"/>
              <a:gd name="connsiteY0" fmla="*/ 0 h 9847907"/>
              <a:gd name="connsiteX1" fmla="*/ 3899265 w 5366115"/>
              <a:gd name="connsiteY1" fmla="*/ 1628775 h 9847907"/>
              <a:gd name="connsiteX2" fmla="*/ 1813290 w 5366115"/>
              <a:gd name="connsiteY2" fmla="*/ 3228975 h 9847907"/>
              <a:gd name="connsiteX3" fmla="*/ 3384915 w 5366115"/>
              <a:gd name="connsiteY3" fmla="*/ 5257800 h 9847907"/>
              <a:gd name="connsiteX4" fmla="*/ 22590 w 5366115"/>
              <a:gd name="connsiteY4" fmla="*/ 6713145 h 9847907"/>
              <a:gd name="connsiteX5" fmla="*/ 5366115 w 5366115"/>
              <a:gd name="connsiteY5" fmla="*/ 9847907 h 9847907"/>
              <a:gd name="connsiteX0" fmla="*/ 1847930 w 5500319"/>
              <a:gd name="connsiteY0" fmla="*/ 0 h 9847907"/>
              <a:gd name="connsiteX1" fmla="*/ 3876755 w 5500319"/>
              <a:gd name="connsiteY1" fmla="*/ 1628775 h 9847907"/>
              <a:gd name="connsiteX2" fmla="*/ 1790780 w 5500319"/>
              <a:gd name="connsiteY2" fmla="*/ 3228975 h 9847907"/>
              <a:gd name="connsiteX3" fmla="*/ 5483305 w 5500319"/>
              <a:gd name="connsiteY3" fmla="*/ 3626154 h 9847907"/>
              <a:gd name="connsiteX4" fmla="*/ 80 w 5500319"/>
              <a:gd name="connsiteY4" fmla="*/ 6713145 h 9847907"/>
              <a:gd name="connsiteX5" fmla="*/ 5343605 w 5500319"/>
              <a:gd name="connsiteY5" fmla="*/ 9847907 h 9847907"/>
              <a:gd name="connsiteX0" fmla="*/ 1847930 w 5483315"/>
              <a:gd name="connsiteY0" fmla="*/ 0 h 9847907"/>
              <a:gd name="connsiteX1" fmla="*/ 3876755 w 5483315"/>
              <a:gd name="connsiteY1" fmla="*/ 1628775 h 9847907"/>
              <a:gd name="connsiteX2" fmla="*/ 50880 w 5483315"/>
              <a:gd name="connsiteY2" fmla="*/ 3065810 h 9847907"/>
              <a:gd name="connsiteX3" fmla="*/ 5483305 w 5483315"/>
              <a:gd name="connsiteY3" fmla="*/ 3626154 h 9847907"/>
              <a:gd name="connsiteX4" fmla="*/ 80 w 5483315"/>
              <a:gd name="connsiteY4" fmla="*/ 6713145 h 9847907"/>
              <a:gd name="connsiteX5" fmla="*/ 5343605 w 5483315"/>
              <a:gd name="connsiteY5" fmla="*/ 9847907 h 9847907"/>
              <a:gd name="connsiteX0" fmla="*/ 1847930 w 5484077"/>
              <a:gd name="connsiteY0" fmla="*/ 0 h 9847907"/>
              <a:gd name="connsiteX1" fmla="*/ 5464255 w 5484077"/>
              <a:gd name="connsiteY1" fmla="*/ 1109615 h 9847907"/>
              <a:gd name="connsiteX2" fmla="*/ 50880 w 5484077"/>
              <a:gd name="connsiteY2" fmla="*/ 3065810 h 9847907"/>
              <a:gd name="connsiteX3" fmla="*/ 5483305 w 5484077"/>
              <a:gd name="connsiteY3" fmla="*/ 3626154 h 9847907"/>
              <a:gd name="connsiteX4" fmla="*/ 80 w 5484077"/>
              <a:gd name="connsiteY4" fmla="*/ 6713145 h 9847907"/>
              <a:gd name="connsiteX5" fmla="*/ 5343605 w 5484077"/>
              <a:gd name="connsiteY5" fmla="*/ 9847907 h 9847907"/>
              <a:gd name="connsiteX0" fmla="*/ 311230 w 5483314"/>
              <a:gd name="connsiteY0" fmla="*/ 0 h 10159403"/>
              <a:gd name="connsiteX1" fmla="*/ 5464255 w 5483314"/>
              <a:gd name="connsiteY1" fmla="*/ 1421111 h 10159403"/>
              <a:gd name="connsiteX2" fmla="*/ 50880 w 5483314"/>
              <a:gd name="connsiteY2" fmla="*/ 3377306 h 10159403"/>
              <a:gd name="connsiteX3" fmla="*/ 5483305 w 5483314"/>
              <a:gd name="connsiteY3" fmla="*/ 3937650 h 10159403"/>
              <a:gd name="connsiteX4" fmla="*/ 80 w 5483314"/>
              <a:gd name="connsiteY4" fmla="*/ 7024641 h 10159403"/>
              <a:gd name="connsiteX5" fmla="*/ 5343605 w 5483314"/>
              <a:gd name="connsiteY5" fmla="*/ 10159403 h 10159403"/>
              <a:gd name="connsiteX0" fmla="*/ 311855 w 5763339"/>
              <a:gd name="connsiteY0" fmla="*/ 0 h 10159403"/>
              <a:gd name="connsiteX1" fmla="*/ 5464880 w 5763339"/>
              <a:gd name="connsiteY1" fmla="*/ 1421111 h 10159403"/>
              <a:gd name="connsiteX2" fmla="*/ 51505 w 5763339"/>
              <a:gd name="connsiteY2" fmla="*/ 3377306 h 10159403"/>
              <a:gd name="connsiteX3" fmla="*/ 5763330 w 5763339"/>
              <a:gd name="connsiteY3" fmla="*/ 5480297 h 10159403"/>
              <a:gd name="connsiteX4" fmla="*/ 705 w 5763339"/>
              <a:gd name="connsiteY4" fmla="*/ 7024641 h 10159403"/>
              <a:gd name="connsiteX5" fmla="*/ 5344230 w 5763339"/>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451700 w 5903305"/>
              <a:gd name="connsiteY0" fmla="*/ 0 h 10159403"/>
              <a:gd name="connsiteX1" fmla="*/ 5604725 w 5903305"/>
              <a:gd name="connsiteY1" fmla="*/ 1421111 h 10159403"/>
              <a:gd name="connsiteX2" fmla="*/ 191350 w 5903305"/>
              <a:gd name="connsiteY2" fmla="*/ 3377306 h 10159403"/>
              <a:gd name="connsiteX3" fmla="*/ 5903175 w 5903305"/>
              <a:gd name="connsiteY3" fmla="*/ 5480297 h 10159403"/>
              <a:gd name="connsiteX4" fmla="*/ 850 w 5903305"/>
              <a:gd name="connsiteY4" fmla="*/ 7721800 h 10159403"/>
              <a:gd name="connsiteX5" fmla="*/ 5484075 w 5903305"/>
              <a:gd name="connsiteY5" fmla="*/ 10159403 h 10159403"/>
              <a:gd name="connsiteX0" fmla="*/ 451694 w 5903214"/>
              <a:gd name="connsiteY0" fmla="*/ 0 h 10159403"/>
              <a:gd name="connsiteX1" fmla="*/ 5604719 w 5903214"/>
              <a:gd name="connsiteY1" fmla="*/ 1421111 h 10159403"/>
              <a:gd name="connsiteX2" fmla="*/ 191344 w 5903214"/>
              <a:gd name="connsiteY2" fmla="*/ 3377306 h 10159403"/>
              <a:gd name="connsiteX3" fmla="*/ 5903169 w 5903214"/>
              <a:gd name="connsiteY3" fmla="*/ 5480297 h 10159403"/>
              <a:gd name="connsiteX4" fmla="*/ 844 w 5903214"/>
              <a:gd name="connsiteY4" fmla="*/ 7721800 h 10159403"/>
              <a:gd name="connsiteX5" fmla="*/ 5484069 w 5903214"/>
              <a:gd name="connsiteY5" fmla="*/ 10159403 h 10159403"/>
              <a:gd name="connsiteX0" fmla="*/ 642178 w 6094169"/>
              <a:gd name="connsiteY0" fmla="*/ 0 h 10159403"/>
              <a:gd name="connsiteX1" fmla="*/ 5795203 w 6094169"/>
              <a:gd name="connsiteY1" fmla="*/ 1421111 h 10159403"/>
              <a:gd name="connsiteX2" fmla="*/ 381828 w 6094169"/>
              <a:gd name="connsiteY2" fmla="*/ 3377306 h 10159403"/>
              <a:gd name="connsiteX3" fmla="*/ 6093653 w 6094169"/>
              <a:gd name="connsiteY3" fmla="*/ 5480297 h 10159403"/>
              <a:gd name="connsiteX4" fmla="*/ 828 w 6094169"/>
              <a:gd name="connsiteY4" fmla="*/ 8278044 h 10159403"/>
              <a:gd name="connsiteX5" fmla="*/ 5674553 w 6094169"/>
              <a:gd name="connsiteY5" fmla="*/ 10159403 h 10159403"/>
              <a:gd name="connsiteX0" fmla="*/ 641430 w 6093421"/>
              <a:gd name="connsiteY0" fmla="*/ 0 h 10159403"/>
              <a:gd name="connsiteX1" fmla="*/ 5794455 w 6093421"/>
              <a:gd name="connsiteY1" fmla="*/ 1421111 h 10159403"/>
              <a:gd name="connsiteX2" fmla="*/ 381080 w 6093421"/>
              <a:gd name="connsiteY2" fmla="*/ 3377306 h 10159403"/>
              <a:gd name="connsiteX3" fmla="*/ 6092905 w 6093421"/>
              <a:gd name="connsiteY3" fmla="*/ 5480297 h 10159403"/>
              <a:gd name="connsiteX4" fmla="*/ 80 w 6093421"/>
              <a:gd name="connsiteY4" fmla="*/ 8278044 h 10159403"/>
              <a:gd name="connsiteX5" fmla="*/ 5673805 w 6093421"/>
              <a:gd name="connsiteY5" fmla="*/ 10159403 h 10159403"/>
              <a:gd name="connsiteX0" fmla="*/ 641356 w 6093347"/>
              <a:gd name="connsiteY0" fmla="*/ 0 h 10159403"/>
              <a:gd name="connsiteX1" fmla="*/ 5794381 w 6093347"/>
              <a:gd name="connsiteY1" fmla="*/ 1421111 h 10159403"/>
              <a:gd name="connsiteX2" fmla="*/ 381006 w 6093347"/>
              <a:gd name="connsiteY2" fmla="*/ 3377306 h 10159403"/>
              <a:gd name="connsiteX3" fmla="*/ 6092831 w 6093347"/>
              <a:gd name="connsiteY3" fmla="*/ 5480297 h 10159403"/>
              <a:gd name="connsiteX4" fmla="*/ 6 w 6093347"/>
              <a:gd name="connsiteY4" fmla="*/ 8278044 h 10159403"/>
              <a:gd name="connsiteX5" fmla="*/ 5673731 w 6093347"/>
              <a:gd name="connsiteY5" fmla="*/ 10159403 h 10159403"/>
              <a:gd name="connsiteX0" fmla="*/ 641355 w 6092835"/>
              <a:gd name="connsiteY0" fmla="*/ 0 h 10159403"/>
              <a:gd name="connsiteX1" fmla="*/ 5794380 w 6092835"/>
              <a:gd name="connsiteY1" fmla="*/ 1421111 h 10159403"/>
              <a:gd name="connsiteX2" fmla="*/ 381005 w 6092835"/>
              <a:gd name="connsiteY2" fmla="*/ 3377306 h 10159403"/>
              <a:gd name="connsiteX3" fmla="*/ 6092830 w 6092835"/>
              <a:gd name="connsiteY3" fmla="*/ 5480297 h 10159403"/>
              <a:gd name="connsiteX4" fmla="*/ 5 w 6092835"/>
              <a:gd name="connsiteY4" fmla="*/ 8278044 h 10159403"/>
              <a:gd name="connsiteX5" fmla="*/ 5673730 w 6092835"/>
              <a:gd name="connsiteY5" fmla="*/ 10159403 h 10159403"/>
              <a:gd name="connsiteX0" fmla="*/ 717554 w 6169769"/>
              <a:gd name="connsiteY0" fmla="*/ 0 h 10159403"/>
              <a:gd name="connsiteX1" fmla="*/ 5870579 w 6169769"/>
              <a:gd name="connsiteY1" fmla="*/ 1421111 h 10159403"/>
              <a:gd name="connsiteX2" fmla="*/ 457204 w 6169769"/>
              <a:gd name="connsiteY2" fmla="*/ 3377306 h 10159403"/>
              <a:gd name="connsiteX3" fmla="*/ 6169029 w 6169769"/>
              <a:gd name="connsiteY3" fmla="*/ 5480297 h 10159403"/>
              <a:gd name="connsiteX4" fmla="*/ 4 w 6169769"/>
              <a:gd name="connsiteY4" fmla="*/ 8678539 h 10159403"/>
              <a:gd name="connsiteX5" fmla="*/ 5749929 w 6169769"/>
              <a:gd name="connsiteY5" fmla="*/ 10159403 h 10159403"/>
              <a:gd name="connsiteX0" fmla="*/ 717554 w 6169419"/>
              <a:gd name="connsiteY0" fmla="*/ 0 h 10159403"/>
              <a:gd name="connsiteX1" fmla="*/ 5870579 w 6169419"/>
              <a:gd name="connsiteY1" fmla="*/ 1421111 h 10159403"/>
              <a:gd name="connsiteX2" fmla="*/ 457204 w 6169419"/>
              <a:gd name="connsiteY2" fmla="*/ 3377306 h 10159403"/>
              <a:gd name="connsiteX3" fmla="*/ 6169029 w 6169419"/>
              <a:gd name="connsiteY3" fmla="*/ 5480297 h 10159403"/>
              <a:gd name="connsiteX4" fmla="*/ 4 w 6169419"/>
              <a:gd name="connsiteY4" fmla="*/ 8678539 h 10159403"/>
              <a:gd name="connsiteX5" fmla="*/ 5749929 w 6169419"/>
              <a:gd name="connsiteY5" fmla="*/ 10159403 h 10159403"/>
              <a:gd name="connsiteX0" fmla="*/ 719078 w 6170948"/>
              <a:gd name="connsiteY0" fmla="*/ 0 h 10626647"/>
              <a:gd name="connsiteX1" fmla="*/ 5872103 w 6170948"/>
              <a:gd name="connsiteY1" fmla="*/ 1421111 h 10626647"/>
              <a:gd name="connsiteX2" fmla="*/ 458728 w 6170948"/>
              <a:gd name="connsiteY2" fmla="*/ 3377306 h 10626647"/>
              <a:gd name="connsiteX3" fmla="*/ 6170553 w 6170948"/>
              <a:gd name="connsiteY3" fmla="*/ 5480297 h 10626647"/>
              <a:gd name="connsiteX4" fmla="*/ 1528 w 6170948"/>
              <a:gd name="connsiteY4" fmla="*/ 8678539 h 10626647"/>
              <a:gd name="connsiteX5" fmla="*/ 5770503 w 6170948"/>
              <a:gd name="connsiteY5" fmla="*/ 10626647 h 10626647"/>
              <a:gd name="connsiteX0" fmla="*/ 717841 w 6169708"/>
              <a:gd name="connsiteY0" fmla="*/ 0 h 10626647"/>
              <a:gd name="connsiteX1" fmla="*/ 5870866 w 6169708"/>
              <a:gd name="connsiteY1" fmla="*/ 1421111 h 10626647"/>
              <a:gd name="connsiteX2" fmla="*/ 457491 w 6169708"/>
              <a:gd name="connsiteY2" fmla="*/ 3377306 h 10626647"/>
              <a:gd name="connsiteX3" fmla="*/ 6169316 w 6169708"/>
              <a:gd name="connsiteY3" fmla="*/ 5480297 h 10626647"/>
              <a:gd name="connsiteX4" fmla="*/ 291 w 6169708"/>
              <a:gd name="connsiteY4" fmla="*/ 8678539 h 10626647"/>
              <a:gd name="connsiteX5" fmla="*/ 5769266 w 6169708"/>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7565 w 6150382"/>
              <a:gd name="connsiteY0" fmla="*/ 0 h 10626647"/>
              <a:gd name="connsiteX1" fmla="*/ 5870590 w 6150382"/>
              <a:gd name="connsiteY1" fmla="*/ 1421111 h 10626647"/>
              <a:gd name="connsiteX2" fmla="*/ 457215 w 6150382"/>
              <a:gd name="connsiteY2" fmla="*/ 3377306 h 10626647"/>
              <a:gd name="connsiteX3" fmla="*/ 6149990 w 6150382"/>
              <a:gd name="connsiteY3" fmla="*/ 5947542 h 10626647"/>
              <a:gd name="connsiteX4" fmla="*/ 15 w 6150382"/>
              <a:gd name="connsiteY4" fmla="*/ 8678539 h 10626647"/>
              <a:gd name="connsiteX5" fmla="*/ 5768990 w 6150382"/>
              <a:gd name="connsiteY5" fmla="*/ 10626647 h 10626647"/>
              <a:gd name="connsiteX0" fmla="*/ 3632215 w 6150382"/>
              <a:gd name="connsiteY0" fmla="*/ 0 h 10448649"/>
              <a:gd name="connsiteX1" fmla="*/ 5870590 w 6150382"/>
              <a:gd name="connsiteY1" fmla="*/ 1243113 h 10448649"/>
              <a:gd name="connsiteX2" fmla="*/ 457215 w 6150382"/>
              <a:gd name="connsiteY2" fmla="*/ 3199308 h 10448649"/>
              <a:gd name="connsiteX3" fmla="*/ 6149990 w 6150382"/>
              <a:gd name="connsiteY3" fmla="*/ 5769544 h 10448649"/>
              <a:gd name="connsiteX4" fmla="*/ 15 w 6150382"/>
              <a:gd name="connsiteY4" fmla="*/ 8500541 h 10448649"/>
              <a:gd name="connsiteX5" fmla="*/ 5768990 w 6150382"/>
              <a:gd name="connsiteY5" fmla="*/ 10448649 h 10448649"/>
              <a:gd name="connsiteX0" fmla="*/ 3939128 w 6457332"/>
              <a:gd name="connsiteY0" fmla="*/ 0 h 10582147"/>
              <a:gd name="connsiteX1" fmla="*/ 6177503 w 6457332"/>
              <a:gd name="connsiteY1" fmla="*/ 1243113 h 10582147"/>
              <a:gd name="connsiteX2" fmla="*/ 764128 w 6457332"/>
              <a:gd name="connsiteY2" fmla="*/ 3199308 h 10582147"/>
              <a:gd name="connsiteX3" fmla="*/ 6456903 w 6457332"/>
              <a:gd name="connsiteY3" fmla="*/ 5769544 h 10582147"/>
              <a:gd name="connsiteX4" fmla="*/ 306928 w 6457332"/>
              <a:gd name="connsiteY4" fmla="*/ 8500541 h 10582147"/>
              <a:gd name="connsiteX5" fmla="*/ 3237453 w 6457332"/>
              <a:gd name="connsiteY5" fmla="*/ 10582147 h 10582147"/>
              <a:gd name="connsiteX0" fmla="*/ 3532909 w 6050737"/>
              <a:gd name="connsiteY0" fmla="*/ 0 h 10582147"/>
              <a:gd name="connsiteX1" fmla="*/ 5771284 w 6050737"/>
              <a:gd name="connsiteY1" fmla="*/ 1243113 h 10582147"/>
              <a:gd name="connsiteX2" fmla="*/ 357909 w 6050737"/>
              <a:gd name="connsiteY2" fmla="*/ 3199308 h 10582147"/>
              <a:gd name="connsiteX3" fmla="*/ 6050684 w 6050737"/>
              <a:gd name="connsiteY3" fmla="*/ 5769544 h 10582147"/>
              <a:gd name="connsiteX4" fmla="*/ 472209 w 6050737"/>
              <a:gd name="connsiteY4" fmla="*/ 8767538 h 10582147"/>
              <a:gd name="connsiteX5" fmla="*/ 2831234 w 6050737"/>
              <a:gd name="connsiteY5" fmla="*/ 10582147 h 10582147"/>
              <a:gd name="connsiteX0" fmla="*/ 3312445 w 5830268"/>
              <a:gd name="connsiteY0" fmla="*/ 0 h 10582147"/>
              <a:gd name="connsiteX1" fmla="*/ 5550820 w 5830268"/>
              <a:gd name="connsiteY1" fmla="*/ 1243113 h 10582147"/>
              <a:gd name="connsiteX2" fmla="*/ 137445 w 5830268"/>
              <a:gd name="connsiteY2" fmla="*/ 3199308 h 10582147"/>
              <a:gd name="connsiteX3" fmla="*/ 5830220 w 5830268"/>
              <a:gd name="connsiteY3" fmla="*/ 5769544 h 10582147"/>
              <a:gd name="connsiteX4" fmla="*/ 251745 w 5830268"/>
              <a:gd name="connsiteY4" fmla="*/ 8767538 h 10582147"/>
              <a:gd name="connsiteX5" fmla="*/ 2610770 w 5830268"/>
              <a:gd name="connsiteY5" fmla="*/ 10582147 h 10582147"/>
              <a:gd name="connsiteX0" fmla="*/ 3175971 w 5693794"/>
              <a:gd name="connsiteY0" fmla="*/ 0 h 10582538"/>
              <a:gd name="connsiteX1" fmla="*/ 5414346 w 5693794"/>
              <a:gd name="connsiteY1" fmla="*/ 1243113 h 10582538"/>
              <a:gd name="connsiteX2" fmla="*/ 971 w 5693794"/>
              <a:gd name="connsiteY2" fmla="*/ 3199308 h 10582538"/>
              <a:gd name="connsiteX3" fmla="*/ 5693746 w 5693794"/>
              <a:gd name="connsiteY3" fmla="*/ 5769544 h 10582538"/>
              <a:gd name="connsiteX4" fmla="*/ 115271 w 5693794"/>
              <a:gd name="connsiteY4" fmla="*/ 8767538 h 10582538"/>
              <a:gd name="connsiteX5" fmla="*/ 2474296 w 5693794"/>
              <a:gd name="connsiteY5" fmla="*/ 10582147 h 10582538"/>
              <a:gd name="connsiteX0" fmla="*/ 3175245 w 5654973"/>
              <a:gd name="connsiteY0" fmla="*/ 0 h 10582282"/>
              <a:gd name="connsiteX1" fmla="*/ 5413620 w 5654973"/>
              <a:gd name="connsiteY1" fmla="*/ 1243113 h 10582282"/>
              <a:gd name="connsiteX2" fmla="*/ 245 w 5654973"/>
              <a:gd name="connsiteY2" fmla="*/ 3199308 h 10582282"/>
              <a:gd name="connsiteX3" fmla="*/ 5654920 w 5654973"/>
              <a:gd name="connsiteY3" fmla="*/ 5294884 h 10582282"/>
              <a:gd name="connsiteX4" fmla="*/ 114545 w 5654973"/>
              <a:gd name="connsiteY4" fmla="*/ 8767538 h 10582282"/>
              <a:gd name="connsiteX5" fmla="*/ 2473570 w 5654973"/>
              <a:gd name="connsiteY5" fmla="*/ 10582147 h 10582282"/>
              <a:gd name="connsiteX0" fmla="*/ 1613133 w 5654961"/>
              <a:gd name="connsiteY0" fmla="*/ 0 h 10626781"/>
              <a:gd name="connsiteX1" fmla="*/ 5413608 w 5654961"/>
              <a:gd name="connsiteY1" fmla="*/ 1287612 h 10626781"/>
              <a:gd name="connsiteX2" fmla="*/ 233 w 5654961"/>
              <a:gd name="connsiteY2" fmla="*/ 3243807 h 10626781"/>
              <a:gd name="connsiteX3" fmla="*/ 5654908 w 5654961"/>
              <a:gd name="connsiteY3" fmla="*/ 5339383 h 10626781"/>
              <a:gd name="connsiteX4" fmla="*/ 114533 w 5654961"/>
              <a:gd name="connsiteY4" fmla="*/ 8812037 h 10626781"/>
              <a:gd name="connsiteX5" fmla="*/ 2473558 w 5654961"/>
              <a:gd name="connsiteY5" fmla="*/ 10626646 h 10626781"/>
              <a:gd name="connsiteX0" fmla="*/ 1613119 w 5654947"/>
              <a:gd name="connsiteY0" fmla="*/ 0 h 10626781"/>
              <a:gd name="connsiteX1" fmla="*/ 5413594 w 5654947"/>
              <a:gd name="connsiteY1" fmla="*/ 1287612 h 10626781"/>
              <a:gd name="connsiteX2" fmla="*/ 219 w 5654947"/>
              <a:gd name="connsiteY2" fmla="*/ 3243807 h 10626781"/>
              <a:gd name="connsiteX3" fmla="*/ 5654894 w 5654947"/>
              <a:gd name="connsiteY3" fmla="*/ 5339383 h 10626781"/>
              <a:gd name="connsiteX4" fmla="*/ 114519 w 5654947"/>
              <a:gd name="connsiteY4" fmla="*/ 8812037 h 10626781"/>
              <a:gd name="connsiteX5" fmla="*/ 2473544 w 5654947"/>
              <a:gd name="connsiteY5" fmla="*/ 10626646 h 10626781"/>
              <a:gd name="connsiteX0" fmla="*/ 2070336 w 5654964"/>
              <a:gd name="connsiteY0" fmla="*/ 0 h 10537782"/>
              <a:gd name="connsiteX1" fmla="*/ 5413611 w 5654964"/>
              <a:gd name="connsiteY1" fmla="*/ 1198613 h 10537782"/>
              <a:gd name="connsiteX2" fmla="*/ 236 w 5654964"/>
              <a:gd name="connsiteY2" fmla="*/ 3154808 h 10537782"/>
              <a:gd name="connsiteX3" fmla="*/ 5654911 w 5654964"/>
              <a:gd name="connsiteY3" fmla="*/ 5250384 h 10537782"/>
              <a:gd name="connsiteX4" fmla="*/ 114536 w 5654964"/>
              <a:gd name="connsiteY4" fmla="*/ 8723038 h 10537782"/>
              <a:gd name="connsiteX5" fmla="*/ 2473561 w 5654964"/>
              <a:gd name="connsiteY5" fmla="*/ 10537647 h 10537782"/>
              <a:gd name="connsiteX0" fmla="*/ 2070336 w 5654964"/>
              <a:gd name="connsiteY0" fmla="*/ 4828 h 10542610"/>
              <a:gd name="connsiteX1" fmla="*/ 5413611 w 5654964"/>
              <a:gd name="connsiteY1" fmla="*/ 1203441 h 10542610"/>
              <a:gd name="connsiteX2" fmla="*/ 236 w 5654964"/>
              <a:gd name="connsiteY2" fmla="*/ 3159636 h 10542610"/>
              <a:gd name="connsiteX3" fmla="*/ 5654911 w 5654964"/>
              <a:gd name="connsiteY3" fmla="*/ 5255212 h 10542610"/>
              <a:gd name="connsiteX4" fmla="*/ 114536 w 5654964"/>
              <a:gd name="connsiteY4" fmla="*/ 8727866 h 10542610"/>
              <a:gd name="connsiteX5" fmla="*/ 2473561 w 5654964"/>
              <a:gd name="connsiteY5" fmla="*/ 10542475 h 10542610"/>
              <a:gd name="connsiteX0" fmla="*/ 2070321 w 5654949"/>
              <a:gd name="connsiteY0" fmla="*/ 35972 h 10573754"/>
              <a:gd name="connsiteX1" fmla="*/ 5413596 w 5654949"/>
              <a:gd name="connsiteY1" fmla="*/ 1234585 h 10573754"/>
              <a:gd name="connsiteX2" fmla="*/ 221 w 5654949"/>
              <a:gd name="connsiteY2" fmla="*/ 3190780 h 10573754"/>
              <a:gd name="connsiteX3" fmla="*/ 5654896 w 5654949"/>
              <a:gd name="connsiteY3" fmla="*/ 5286356 h 10573754"/>
              <a:gd name="connsiteX4" fmla="*/ 114521 w 5654949"/>
              <a:gd name="connsiteY4" fmla="*/ 8759010 h 10573754"/>
              <a:gd name="connsiteX5" fmla="*/ 2473546 w 5654949"/>
              <a:gd name="connsiteY5" fmla="*/ 10573619 h 10573754"/>
              <a:gd name="connsiteX0" fmla="*/ 2070138 w 5654766"/>
              <a:gd name="connsiteY0" fmla="*/ 35972 h 10573754"/>
              <a:gd name="connsiteX1" fmla="*/ 5413413 w 5654766"/>
              <a:gd name="connsiteY1" fmla="*/ 1234585 h 10573754"/>
              <a:gd name="connsiteX2" fmla="*/ 38 w 5654766"/>
              <a:gd name="connsiteY2" fmla="*/ 3190780 h 10573754"/>
              <a:gd name="connsiteX3" fmla="*/ 5654713 w 5654766"/>
              <a:gd name="connsiteY3" fmla="*/ 5286356 h 10573754"/>
              <a:gd name="connsiteX4" fmla="*/ 114338 w 5654766"/>
              <a:gd name="connsiteY4" fmla="*/ 8759010 h 10573754"/>
              <a:gd name="connsiteX5" fmla="*/ 2473363 w 5654766"/>
              <a:gd name="connsiteY5" fmla="*/ 10573619 h 10573754"/>
              <a:gd name="connsiteX0" fmla="*/ 2070356 w 5674034"/>
              <a:gd name="connsiteY0" fmla="*/ 35972 h 10573742"/>
              <a:gd name="connsiteX1" fmla="*/ 5413631 w 5674034"/>
              <a:gd name="connsiteY1" fmla="*/ 1234585 h 10573742"/>
              <a:gd name="connsiteX2" fmla="*/ 256 w 5674034"/>
              <a:gd name="connsiteY2" fmla="*/ 3190780 h 10573742"/>
              <a:gd name="connsiteX3" fmla="*/ 5673981 w 5674034"/>
              <a:gd name="connsiteY3" fmla="*/ 5842599 h 10573742"/>
              <a:gd name="connsiteX4" fmla="*/ 114556 w 5674034"/>
              <a:gd name="connsiteY4" fmla="*/ 8759010 h 10573742"/>
              <a:gd name="connsiteX5" fmla="*/ 2473581 w 5674034"/>
              <a:gd name="connsiteY5" fmla="*/ 10573619 h 10573742"/>
              <a:gd name="connsiteX0" fmla="*/ 2070356 w 5674194"/>
              <a:gd name="connsiteY0" fmla="*/ 35972 h 10573742"/>
              <a:gd name="connsiteX1" fmla="*/ 5413631 w 5674194"/>
              <a:gd name="connsiteY1" fmla="*/ 1234585 h 10573742"/>
              <a:gd name="connsiteX2" fmla="*/ 256 w 5674194"/>
              <a:gd name="connsiteY2" fmla="*/ 3190780 h 10573742"/>
              <a:gd name="connsiteX3" fmla="*/ 5673981 w 5674194"/>
              <a:gd name="connsiteY3" fmla="*/ 5842599 h 10573742"/>
              <a:gd name="connsiteX4" fmla="*/ 114556 w 5674194"/>
              <a:gd name="connsiteY4" fmla="*/ 8759010 h 10573742"/>
              <a:gd name="connsiteX5" fmla="*/ 2473581 w 5674194"/>
              <a:gd name="connsiteY5" fmla="*/ 10573619 h 10573742"/>
              <a:gd name="connsiteX0" fmla="*/ 2070356 w 5674194"/>
              <a:gd name="connsiteY0" fmla="*/ 35972 h 8759010"/>
              <a:gd name="connsiteX1" fmla="*/ 5413631 w 5674194"/>
              <a:gd name="connsiteY1" fmla="*/ 1234585 h 8759010"/>
              <a:gd name="connsiteX2" fmla="*/ 256 w 5674194"/>
              <a:gd name="connsiteY2" fmla="*/ 3190780 h 8759010"/>
              <a:gd name="connsiteX3" fmla="*/ 5673981 w 5674194"/>
              <a:gd name="connsiteY3" fmla="*/ 5842599 h 8759010"/>
              <a:gd name="connsiteX4" fmla="*/ 114556 w 5674194"/>
              <a:gd name="connsiteY4" fmla="*/ 8759010 h 8759010"/>
              <a:gd name="connsiteX0" fmla="*/ 2070356 w 5704656"/>
              <a:gd name="connsiteY0" fmla="*/ 35972 h 10553820"/>
              <a:gd name="connsiteX1" fmla="*/ 5413631 w 5704656"/>
              <a:gd name="connsiteY1" fmla="*/ 1234585 h 10553820"/>
              <a:gd name="connsiteX2" fmla="*/ 256 w 5704656"/>
              <a:gd name="connsiteY2" fmla="*/ 3190780 h 10553820"/>
              <a:gd name="connsiteX3" fmla="*/ 5673981 w 5704656"/>
              <a:gd name="connsiteY3" fmla="*/ 5842599 h 10553820"/>
              <a:gd name="connsiteX4" fmla="*/ 2273556 w 5704656"/>
              <a:gd name="connsiteY4" fmla="*/ 10553820 h 10553820"/>
              <a:gd name="connsiteX0" fmla="*/ 2070356 w 5705096"/>
              <a:gd name="connsiteY0" fmla="*/ 35972 h 10573297"/>
              <a:gd name="connsiteX1" fmla="*/ 5413631 w 5705096"/>
              <a:gd name="connsiteY1" fmla="*/ 1234585 h 10573297"/>
              <a:gd name="connsiteX2" fmla="*/ 256 w 5705096"/>
              <a:gd name="connsiteY2" fmla="*/ 3190780 h 10573297"/>
              <a:gd name="connsiteX3" fmla="*/ 5673981 w 5705096"/>
              <a:gd name="connsiteY3" fmla="*/ 5842599 h 10573297"/>
              <a:gd name="connsiteX4" fmla="*/ 2273556 w 5705096"/>
              <a:gd name="connsiteY4" fmla="*/ 10553820 h 10573297"/>
              <a:gd name="connsiteX0" fmla="*/ 2070356 w 5736791"/>
              <a:gd name="connsiteY0" fmla="*/ 35972 h 10499433"/>
              <a:gd name="connsiteX1" fmla="*/ 5413631 w 5736791"/>
              <a:gd name="connsiteY1" fmla="*/ 1234585 h 10499433"/>
              <a:gd name="connsiteX2" fmla="*/ 256 w 5736791"/>
              <a:gd name="connsiteY2" fmla="*/ 3190780 h 10499433"/>
              <a:gd name="connsiteX3" fmla="*/ 5673981 w 5736791"/>
              <a:gd name="connsiteY3" fmla="*/ 5842599 h 10499433"/>
              <a:gd name="connsiteX4" fmla="*/ 2984756 w 5736791"/>
              <a:gd name="connsiteY4" fmla="*/ 10479654 h 10499433"/>
              <a:gd name="connsiteX0" fmla="*/ 2070701 w 5874019"/>
              <a:gd name="connsiteY0" fmla="*/ 35972 h 10504845"/>
              <a:gd name="connsiteX1" fmla="*/ 5413976 w 5874019"/>
              <a:gd name="connsiteY1" fmla="*/ 1234585 h 10504845"/>
              <a:gd name="connsiteX2" fmla="*/ 601 w 5874019"/>
              <a:gd name="connsiteY2" fmla="*/ 3190780 h 10504845"/>
              <a:gd name="connsiteX3" fmla="*/ 5814026 w 5874019"/>
              <a:gd name="connsiteY3" fmla="*/ 6702921 h 10504845"/>
              <a:gd name="connsiteX4" fmla="*/ 2985101 w 5874019"/>
              <a:gd name="connsiteY4" fmla="*/ 10479654 h 10504845"/>
              <a:gd name="connsiteX0" fmla="*/ 2083442 w 5887201"/>
              <a:gd name="connsiteY0" fmla="*/ 6569 h 10473823"/>
              <a:gd name="connsiteX1" fmla="*/ 5426717 w 5887201"/>
              <a:gd name="connsiteY1" fmla="*/ 1205182 h 10473823"/>
              <a:gd name="connsiteX2" fmla="*/ 642 w 5887201"/>
              <a:gd name="connsiteY2" fmla="*/ 4481526 h 10473823"/>
              <a:gd name="connsiteX3" fmla="*/ 5826767 w 5887201"/>
              <a:gd name="connsiteY3" fmla="*/ 6673518 h 10473823"/>
              <a:gd name="connsiteX4" fmla="*/ 2997842 w 5887201"/>
              <a:gd name="connsiteY4" fmla="*/ 10450251 h 10473823"/>
              <a:gd name="connsiteX0" fmla="*/ 2082835 w 5886594"/>
              <a:gd name="connsiteY0" fmla="*/ 2309 h 10469563"/>
              <a:gd name="connsiteX1" fmla="*/ 5730910 w 5886594"/>
              <a:gd name="connsiteY1" fmla="*/ 2298575 h 10469563"/>
              <a:gd name="connsiteX2" fmla="*/ 35 w 5886594"/>
              <a:gd name="connsiteY2" fmla="*/ 4477266 h 10469563"/>
              <a:gd name="connsiteX3" fmla="*/ 5826160 w 5886594"/>
              <a:gd name="connsiteY3" fmla="*/ 6669258 h 10469563"/>
              <a:gd name="connsiteX4" fmla="*/ 2997235 w 5886594"/>
              <a:gd name="connsiteY4" fmla="*/ 10445991 h 10469563"/>
              <a:gd name="connsiteX0" fmla="*/ 2082833 w 5886592"/>
              <a:gd name="connsiteY0" fmla="*/ 4886 h 10472140"/>
              <a:gd name="connsiteX1" fmla="*/ 5730908 w 5886592"/>
              <a:gd name="connsiteY1" fmla="*/ 2301152 h 10472140"/>
              <a:gd name="connsiteX2" fmla="*/ 33 w 5886592"/>
              <a:gd name="connsiteY2" fmla="*/ 4479843 h 10472140"/>
              <a:gd name="connsiteX3" fmla="*/ 5826158 w 5886592"/>
              <a:gd name="connsiteY3" fmla="*/ 6671835 h 10472140"/>
              <a:gd name="connsiteX4" fmla="*/ 2997233 w 5886592"/>
              <a:gd name="connsiteY4" fmla="*/ 10448568 h 10472140"/>
              <a:gd name="connsiteX0" fmla="*/ 2083876 w 5887635"/>
              <a:gd name="connsiteY0" fmla="*/ 4886 h 10472140"/>
              <a:gd name="connsiteX1" fmla="*/ 5731951 w 5887635"/>
              <a:gd name="connsiteY1" fmla="*/ 2301152 h 10472140"/>
              <a:gd name="connsiteX2" fmla="*/ 1076 w 5887635"/>
              <a:gd name="connsiteY2" fmla="*/ 4479843 h 10472140"/>
              <a:gd name="connsiteX3" fmla="*/ 5827201 w 5887635"/>
              <a:gd name="connsiteY3" fmla="*/ 6671835 h 10472140"/>
              <a:gd name="connsiteX4" fmla="*/ 2998276 w 5887635"/>
              <a:gd name="connsiteY4" fmla="*/ 10448568 h 10472140"/>
              <a:gd name="connsiteX0" fmla="*/ 2082998 w 6023865"/>
              <a:gd name="connsiteY0" fmla="*/ 4886 h 10477816"/>
              <a:gd name="connsiteX1" fmla="*/ 5731073 w 6023865"/>
              <a:gd name="connsiteY1" fmla="*/ 2301152 h 10477816"/>
              <a:gd name="connsiteX2" fmla="*/ 198 w 6023865"/>
              <a:gd name="connsiteY2" fmla="*/ 4479843 h 10477816"/>
              <a:gd name="connsiteX3" fmla="*/ 5966023 w 6023865"/>
              <a:gd name="connsiteY3" fmla="*/ 7324493 h 10477816"/>
              <a:gd name="connsiteX4" fmla="*/ 2997398 w 6023865"/>
              <a:gd name="connsiteY4" fmla="*/ 10448568 h 10477816"/>
              <a:gd name="connsiteX0" fmla="*/ 2082998 w 5968580"/>
              <a:gd name="connsiteY0" fmla="*/ 4886 h 10484258"/>
              <a:gd name="connsiteX1" fmla="*/ 5731073 w 5968580"/>
              <a:gd name="connsiteY1" fmla="*/ 2301152 h 10484258"/>
              <a:gd name="connsiteX2" fmla="*/ 198 w 5968580"/>
              <a:gd name="connsiteY2" fmla="*/ 4479843 h 10484258"/>
              <a:gd name="connsiteX3" fmla="*/ 5966023 w 5968580"/>
              <a:gd name="connsiteY3" fmla="*/ 7324493 h 10484258"/>
              <a:gd name="connsiteX4" fmla="*/ 2997398 w 5968580"/>
              <a:gd name="connsiteY4" fmla="*/ 10448568 h 10484258"/>
              <a:gd name="connsiteX0" fmla="*/ 2082998 w 5968580"/>
              <a:gd name="connsiteY0" fmla="*/ 4886 h 10484258"/>
              <a:gd name="connsiteX1" fmla="*/ 5731073 w 5968580"/>
              <a:gd name="connsiteY1" fmla="*/ 2301152 h 10484258"/>
              <a:gd name="connsiteX2" fmla="*/ 198 w 5968580"/>
              <a:gd name="connsiteY2" fmla="*/ 4479843 h 10484258"/>
              <a:gd name="connsiteX3" fmla="*/ 5966023 w 5968580"/>
              <a:gd name="connsiteY3" fmla="*/ 7324493 h 10484258"/>
              <a:gd name="connsiteX4" fmla="*/ 2997398 w 5968580"/>
              <a:gd name="connsiteY4" fmla="*/ 10448568 h 10484258"/>
              <a:gd name="connsiteX0" fmla="*/ 2082998 w 5968580"/>
              <a:gd name="connsiteY0" fmla="*/ 0 h 10479372"/>
              <a:gd name="connsiteX1" fmla="*/ 5731073 w 5968580"/>
              <a:gd name="connsiteY1" fmla="*/ 2296266 h 10479372"/>
              <a:gd name="connsiteX2" fmla="*/ 198 w 5968580"/>
              <a:gd name="connsiteY2" fmla="*/ 4474957 h 10479372"/>
              <a:gd name="connsiteX3" fmla="*/ 5966023 w 5968580"/>
              <a:gd name="connsiteY3" fmla="*/ 7319607 h 10479372"/>
              <a:gd name="connsiteX4" fmla="*/ 2997398 w 5968580"/>
              <a:gd name="connsiteY4" fmla="*/ 10443682 h 10479372"/>
              <a:gd name="connsiteX0" fmla="*/ 2082998 w 5966028"/>
              <a:gd name="connsiteY0" fmla="*/ 0 h 10479372"/>
              <a:gd name="connsiteX1" fmla="*/ 5731073 w 5966028"/>
              <a:gd name="connsiteY1" fmla="*/ 2296266 h 10479372"/>
              <a:gd name="connsiteX2" fmla="*/ 198 w 5966028"/>
              <a:gd name="connsiteY2" fmla="*/ 4474957 h 10479372"/>
              <a:gd name="connsiteX3" fmla="*/ 5966023 w 5966028"/>
              <a:gd name="connsiteY3" fmla="*/ 7319607 h 10479372"/>
              <a:gd name="connsiteX4" fmla="*/ 2997398 w 5966028"/>
              <a:gd name="connsiteY4" fmla="*/ 10443682 h 10479372"/>
              <a:gd name="connsiteX0" fmla="*/ 2082958 w 5940588"/>
              <a:gd name="connsiteY0" fmla="*/ 0 h 10487760"/>
              <a:gd name="connsiteX1" fmla="*/ 5731033 w 5940588"/>
              <a:gd name="connsiteY1" fmla="*/ 2296266 h 10487760"/>
              <a:gd name="connsiteX2" fmla="*/ 158 w 5940588"/>
              <a:gd name="connsiteY2" fmla="*/ 4474957 h 10487760"/>
              <a:gd name="connsiteX3" fmla="*/ 5940583 w 5940588"/>
              <a:gd name="connsiteY3" fmla="*/ 7749768 h 10487760"/>
              <a:gd name="connsiteX4" fmla="*/ 2997358 w 5940588"/>
              <a:gd name="connsiteY4" fmla="*/ 10443682 h 10487760"/>
              <a:gd name="connsiteX0" fmla="*/ 2083266 w 5940896"/>
              <a:gd name="connsiteY0" fmla="*/ 0 h 10487760"/>
              <a:gd name="connsiteX1" fmla="*/ 5731341 w 5940896"/>
              <a:gd name="connsiteY1" fmla="*/ 2296266 h 10487760"/>
              <a:gd name="connsiteX2" fmla="*/ 466 w 5940896"/>
              <a:gd name="connsiteY2" fmla="*/ 4474957 h 10487760"/>
              <a:gd name="connsiteX3" fmla="*/ 5940891 w 5940896"/>
              <a:gd name="connsiteY3" fmla="*/ 7749768 h 10487760"/>
              <a:gd name="connsiteX4" fmla="*/ 2997666 w 5940896"/>
              <a:gd name="connsiteY4" fmla="*/ 10443682 h 10487760"/>
              <a:gd name="connsiteX0" fmla="*/ 2083266 w 6049435"/>
              <a:gd name="connsiteY0" fmla="*/ 0 h 10390591"/>
              <a:gd name="connsiteX1" fmla="*/ 5731341 w 6049435"/>
              <a:gd name="connsiteY1" fmla="*/ 2296266 h 10390591"/>
              <a:gd name="connsiteX2" fmla="*/ 466 w 6049435"/>
              <a:gd name="connsiteY2" fmla="*/ 4474957 h 10390591"/>
              <a:gd name="connsiteX3" fmla="*/ 5940891 w 6049435"/>
              <a:gd name="connsiteY3" fmla="*/ 7749768 h 10390591"/>
              <a:gd name="connsiteX4" fmla="*/ 3740616 w 6049435"/>
              <a:gd name="connsiteY4" fmla="*/ 10354683 h 10390591"/>
              <a:gd name="connsiteX0" fmla="*/ 2083266 w 6114079"/>
              <a:gd name="connsiteY0" fmla="*/ 0 h 10354683"/>
              <a:gd name="connsiteX1" fmla="*/ 5731341 w 6114079"/>
              <a:gd name="connsiteY1" fmla="*/ 2296266 h 10354683"/>
              <a:gd name="connsiteX2" fmla="*/ 466 w 6114079"/>
              <a:gd name="connsiteY2" fmla="*/ 4474957 h 10354683"/>
              <a:gd name="connsiteX3" fmla="*/ 5940891 w 6114079"/>
              <a:gd name="connsiteY3" fmla="*/ 7749768 h 10354683"/>
              <a:gd name="connsiteX4" fmla="*/ 3740616 w 6114079"/>
              <a:gd name="connsiteY4" fmla="*/ 10354683 h 10354683"/>
              <a:gd name="connsiteX0" fmla="*/ 2083266 w 5974840"/>
              <a:gd name="connsiteY0" fmla="*/ 0 h 10354683"/>
              <a:gd name="connsiteX1" fmla="*/ 5731341 w 5974840"/>
              <a:gd name="connsiteY1" fmla="*/ 2296266 h 10354683"/>
              <a:gd name="connsiteX2" fmla="*/ 466 w 5974840"/>
              <a:gd name="connsiteY2" fmla="*/ 4474957 h 10354683"/>
              <a:gd name="connsiteX3" fmla="*/ 5940891 w 5974840"/>
              <a:gd name="connsiteY3" fmla="*/ 7749768 h 10354683"/>
              <a:gd name="connsiteX4" fmla="*/ 3740616 w 5974840"/>
              <a:gd name="connsiteY4" fmla="*/ 10354683 h 10354683"/>
              <a:gd name="connsiteX0" fmla="*/ 2083266 w 5942277"/>
              <a:gd name="connsiteY0" fmla="*/ 0 h 10354683"/>
              <a:gd name="connsiteX1" fmla="*/ 5731341 w 5942277"/>
              <a:gd name="connsiteY1" fmla="*/ 2296266 h 10354683"/>
              <a:gd name="connsiteX2" fmla="*/ 466 w 5942277"/>
              <a:gd name="connsiteY2" fmla="*/ 4474957 h 10354683"/>
              <a:gd name="connsiteX3" fmla="*/ 5940891 w 5942277"/>
              <a:gd name="connsiteY3" fmla="*/ 7749768 h 10354683"/>
              <a:gd name="connsiteX4" fmla="*/ 3740616 w 5942277"/>
              <a:gd name="connsiteY4" fmla="*/ 10354683 h 10354683"/>
              <a:gd name="connsiteX0" fmla="*/ 2083266 w 5946439"/>
              <a:gd name="connsiteY0" fmla="*/ 0 h 10354683"/>
              <a:gd name="connsiteX1" fmla="*/ 5731341 w 5946439"/>
              <a:gd name="connsiteY1" fmla="*/ 2296266 h 10354683"/>
              <a:gd name="connsiteX2" fmla="*/ 466 w 5946439"/>
              <a:gd name="connsiteY2" fmla="*/ 4474957 h 10354683"/>
              <a:gd name="connsiteX3" fmla="*/ 5940891 w 5946439"/>
              <a:gd name="connsiteY3" fmla="*/ 7749768 h 10354683"/>
              <a:gd name="connsiteX4" fmla="*/ 3740616 w 5946439"/>
              <a:gd name="connsiteY4" fmla="*/ 10354683 h 10354683"/>
              <a:gd name="connsiteX0" fmla="*/ 2083266 w 5942277"/>
              <a:gd name="connsiteY0" fmla="*/ 0 h 10354683"/>
              <a:gd name="connsiteX1" fmla="*/ 5731341 w 5942277"/>
              <a:gd name="connsiteY1" fmla="*/ 2296266 h 10354683"/>
              <a:gd name="connsiteX2" fmla="*/ 466 w 5942277"/>
              <a:gd name="connsiteY2" fmla="*/ 4474957 h 10354683"/>
              <a:gd name="connsiteX3" fmla="*/ 5940891 w 5942277"/>
              <a:gd name="connsiteY3" fmla="*/ 7749768 h 10354683"/>
              <a:gd name="connsiteX4" fmla="*/ 3740616 w 5942277"/>
              <a:gd name="connsiteY4" fmla="*/ 10354683 h 10354683"/>
              <a:gd name="connsiteX0" fmla="*/ 2083266 w 5941153"/>
              <a:gd name="connsiteY0" fmla="*/ 0 h 10354683"/>
              <a:gd name="connsiteX1" fmla="*/ 5731341 w 5941153"/>
              <a:gd name="connsiteY1" fmla="*/ 2296266 h 10354683"/>
              <a:gd name="connsiteX2" fmla="*/ 466 w 5941153"/>
              <a:gd name="connsiteY2" fmla="*/ 4474957 h 10354683"/>
              <a:gd name="connsiteX3" fmla="*/ 5940891 w 5941153"/>
              <a:gd name="connsiteY3" fmla="*/ 7749768 h 10354683"/>
              <a:gd name="connsiteX4" fmla="*/ 3740616 w 5941153"/>
              <a:gd name="connsiteY4" fmla="*/ 10354683 h 10354683"/>
              <a:gd name="connsiteX0" fmla="*/ 2083266 w 5941153"/>
              <a:gd name="connsiteY0" fmla="*/ 0 h 10354683"/>
              <a:gd name="connsiteX1" fmla="*/ 5731341 w 5941153"/>
              <a:gd name="connsiteY1" fmla="*/ 2296266 h 10354683"/>
              <a:gd name="connsiteX2" fmla="*/ 466 w 5941153"/>
              <a:gd name="connsiteY2" fmla="*/ 4474957 h 10354683"/>
              <a:gd name="connsiteX3" fmla="*/ 5940891 w 5941153"/>
              <a:gd name="connsiteY3" fmla="*/ 7749768 h 10354683"/>
              <a:gd name="connsiteX4" fmla="*/ 3740616 w 5941153"/>
              <a:gd name="connsiteY4" fmla="*/ 10354683 h 10354683"/>
              <a:gd name="connsiteX0" fmla="*/ 2083266 w 5940966"/>
              <a:gd name="connsiteY0" fmla="*/ 0 h 10354683"/>
              <a:gd name="connsiteX1" fmla="*/ 5731341 w 5940966"/>
              <a:gd name="connsiteY1" fmla="*/ 2296266 h 10354683"/>
              <a:gd name="connsiteX2" fmla="*/ 466 w 5940966"/>
              <a:gd name="connsiteY2" fmla="*/ 4474957 h 10354683"/>
              <a:gd name="connsiteX3" fmla="*/ 5940891 w 5940966"/>
              <a:gd name="connsiteY3" fmla="*/ 7749768 h 10354683"/>
              <a:gd name="connsiteX4" fmla="*/ 3740616 w 5940966"/>
              <a:gd name="connsiteY4" fmla="*/ 10354683 h 10354683"/>
              <a:gd name="connsiteX0" fmla="*/ 2083266 w 5940966"/>
              <a:gd name="connsiteY0" fmla="*/ 0 h 10310184"/>
              <a:gd name="connsiteX1" fmla="*/ 5731341 w 5940966"/>
              <a:gd name="connsiteY1" fmla="*/ 2296266 h 10310184"/>
              <a:gd name="connsiteX2" fmla="*/ 466 w 5940966"/>
              <a:gd name="connsiteY2" fmla="*/ 4474957 h 10310184"/>
              <a:gd name="connsiteX3" fmla="*/ 5940891 w 5940966"/>
              <a:gd name="connsiteY3" fmla="*/ 7749768 h 10310184"/>
              <a:gd name="connsiteX4" fmla="*/ 2978616 w 5940966"/>
              <a:gd name="connsiteY4" fmla="*/ 10310184 h 10310184"/>
              <a:gd name="connsiteX0" fmla="*/ 2083266 w 5941851"/>
              <a:gd name="connsiteY0" fmla="*/ 0 h 10310184"/>
              <a:gd name="connsiteX1" fmla="*/ 5731341 w 5941851"/>
              <a:gd name="connsiteY1" fmla="*/ 2296266 h 10310184"/>
              <a:gd name="connsiteX2" fmla="*/ 466 w 5941851"/>
              <a:gd name="connsiteY2" fmla="*/ 4474957 h 10310184"/>
              <a:gd name="connsiteX3" fmla="*/ 5940891 w 5941851"/>
              <a:gd name="connsiteY3" fmla="*/ 7749768 h 10310184"/>
              <a:gd name="connsiteX4" fmla="*/ 2978616 w 5941851"/>
              <a:gd name="connsiteY4" fmla="*/ 10310184 h 10310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1851" h="10310184">
                <a:moveTo>
                  <a:pt x="2083266" y="0"/>
                </a:moveTo>
                <a:cubicBezTo>
                  <a:pt x="3337391" y="447351"/>
                  <a:pt x="5710174" y="645619"/>
                  <a:pt x="5731341" y="2296266"/>
                </a:cubicBezTo>
                <a:cubicBezTo>
                  <a:pt x="5752508" y="3946913"/>
                  <a:pt x="-59859" y="2913381"/>
                  <a:pt x="466" y="4474957"/>
                </a:cubicBezTo>
                <a:cubicBezTo>
                  <a:pt x="60791" y="6036533"/>
                  <a:pt x="6028733" y="5701828"/>
                  <a:pt x="5940891" y="7749768"/>
                </a:cubicBezTo>
                <a:cubicBezTo>
                  <a:pt x="5916549" y="8818721"/>
                  <a:pt x="4667716" y="10100174"/>
                  <a:pt x="2978616" y="10310184"/>
                </a:cubicBezTo>
              </a:path>
            </a:pathLst>
          </a:custGeom>
          <a:noFill/>
          <a:ln w="76200">
            <a:solidFill>
              <a:srgbClr val="DA6A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0CCA4B86-54A9-D1AE-2809-21F1F1CFAB69}"/>
              </a:ext>
            </a:extLst>
          </p:cNvPr>
          <p:cNvSpPr/>
          <p:nvPr/>
        </p:nvSpPr>
        <p:spPr>
          <a:xfrm>
            <a:off x="1401302" y="18721845"/>
            <a:ext cx="3718995" cy="2321559"/>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Use data to create a timeline for the changes in fossils over Earth’s history related to their chosen organism.</a:t>
            </a:r>
          </a:p>
        </p:txBody>
      </p:sp>
      <p:sp>
        <p:nvSpPr>
          <p:cNvPr id="56" name="Rectangle 55">
            <a:extLst>
              <a:ext uri="{FF2B5EF4-FFF2-40B4-BE49-F238E27FC236}">
                <a16:creationId xmlns:a16="http://schemas.microsoft.com/office/drawing/2014/main" id="{F566BDC8-C2ED-288F-1D5A-B5F8ECFDBB86}"/>
              </a:ext>
            </a:extLst>
          </p:cNvPr>
          <p:cNvSpPr/>
          <p:nvPr/>
        </p:nvSpPr>
        <p:spPr>
          <a:xfrm>
            <a:off x="4398532" y="16591511"/>
            <a:ext cx="3973980" cy="1977633"/>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Obtain information on the changes in organisms over time and relate it to the geologic record. </a:t>
            </a:r>
          </a:p>
        </p:txBody>
      </p:sp>
      <p:sp>
        <p:nvSpPr>
          <p:cNvPr id="57" name="Rectangle 56">
            <a:extLst>
              <a:ext uri="{FF2B5EF4-FFF2-40B4-BE49-F238E27FC236}">
                <a16:creationId xmlns:a16="http://schemas.microsoft.com/office/drawing/2014/main" id="{B02F6637-9E90-EA97-7A4B-AB6152DFF5D2}"/>
              </a:ext>
            </a:extLst>
          </p:cNvPr>
          <p:cNvSpPr/>
          <p:nvPr/>
        </p:nvSpPr>
        <p:spPr>
          <a:xfrm>
            <a:off x="1162492" y="13518076"/>
            <a:ext cx="3485708" cy="2822116"/>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Analyze and interpret data for the relative age of rocks based on different layers and to explain apparent changes. </a:t>
            </a:r>
          </a:p>
        </p:txBody>
      </p:sp>
      <p:sp>
        <p:nvSpPr>
          <p:cNvPr id="58" name="Rectangle 57">
            <a:extLst>
              <a:ext uri="{FF2B5EF4-FFF2-40B4-BE49-F238E27FC236}">
                <a16:creationId xmlns:a16="http://schemas.microsoft.com/office/drawing/2014/main" id="{385FC700-2270-F917-8942-02EEF2F0C1A6}"/>
              </a:ext>
            </a:extLst>
          </p:cNvPr>
          <p:cNvSpPr/>
          <p:nvPr/>
        </p:nvSpPr>
        <p:spPr>
          <a:xfrm>
            <a:off x="5477827" y="12307859"/>
            <a:ext cx="2731634" cy="1977633"/>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Evaluate evidence for the history of Earth in its geologic record.</a:t>
            </a:r>
          </a:p>
        </p:txBody>
      </p:sp>
      <p:sp>
        <p:nvSpPr>
          <p:cNvPr id="59" name="Rectangle 58">
            <a:extLst>
              <a:ext uri="{FF2B5EF4-FFF2-40B4-BE49-F238E27FC236}">
                <a16:creationId xmlns:a16="http://schemas.microsoft.com/office/drawing/2014/main" id="{C71D0348-3989-FF17-2D31-63D6CAF23B03}"/>
              </a:ext>
            </a:extLst>
          </p:cNvPr>
          <p:cNvSpPr/>
          <p:nvPr/>
        </p:nvSpPr>
        <p:spPr>
          <a:xfrm>
            <a:off x="1207282" y="10891748"/>
            <a:ext cx="2987020" cy="2150288"/>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a:t>
            </a:r>
            <a:r>
              <a:rPr lang="en-US" sz="2400" b="0" i="0" dirty="0">
                <a:solidFill>
                  <a:schemeClr val="tx1"/>
                </a:solidFill>
                <a:effectLst/>
              </a:rPr>
              <a:t>hoose a particular organism from an online database of fossil records around the world.</a:t>
            </a:r>
          </a:p>
        </p:txBody>
      </p:sp>
      <p:sp>
        <p:nvSpPr>
          <p:cNvPr id="60" name="Freeform: Shape 59">
            <a:extLst>
              <a:ext uri="{FF2B5EF4-FFF2-40B4-BE49-F238E27FC236}">
                <a16:creationId xmlns:a16="http://schemas.microsoft.com/office/drawing/2014/main" id="{AAAB063C-23C9-A711-2C5D-A04AC362F9E7}"/>
              </a:ext>
            </a:extLst>
          </p:cNvPr>
          <p:cNvSpPr/>
          <p:nvPr/>
        </p:nvSpPr>
        <p:spPr>
          <a:xfrm>
            <a:off x="9941822" y="11296147"/>
            <a:ext cx="5890440" cy="9216453"/>
          </a:xfrm>
          <a:custGeom>
            <a:avLst/>
            <a:gdLst>
              <a:gd name="connsiteX0" fmla="*/ 0 w 1771650"/>
              <a:gd name="connsiteY0" fmla="*/ 0 h 9458325"/>
              <a:gd name="connsiteX1" fmla="*/ 1485900 w 1771650"/>
              <a:gd name="connsiteY1" fmla="*/ 971550 h 9458325"/>
              <a:gd name="connsiteX2" fmla="*/ 114300 w 1771650"/>
              <a:gd name="connsiteY2" fmla="*/ 2686050 h 9458325"/>
              <a:gd name="connsiteX3" fmla="*/ 1685925 w 1771650"/>
              <a:gd name="connsiteY3" fmla="*/ 4714875 h 9458325"/>
              <a:gd name="connsiteX4" fmla="*/ 114300 w 1771650"/>
              <a:gd name="connsiteY4" fmla="*/ 7000875 h 9458325"/>
              <a:gd name="connsiteX5" fmla="*/ 1571625 w 1771650"/>
              <a:gd name="connsiteY5" fmla="*/ 9201150 h 9458325"/>
              <a:gd name="connsiteX6" fmla="*/ 1685925 w 1771650"/>
              <a:gd name="connsiteY6" fmla="*/ 9372600 h 9458325"/>
              <a:gd name="connsiteX7" fmla="*/ 1771650 w 1771650"/>
              <a:gd name="connsiteY7" fmla="*/ 9458325 h 9458325"/>
              <a:gd name="connsiteX0" fmla="*/ 0 w 2200408"/>
              <a:gd name="connsiteY0" fmla="*/ 0 h 9458325"/>
              <a:gd name="connsiteX1" fmla="*/ 2200275 w 2200408"/>
              <a:gd name="connsiteY1" fmla="*/ 1085850 h 9458325"/>
              <a:gd name="connsiteX2" fmla="*/ 114300 w 2200408"/>
              <a:gd name="connsiteY2" fmla="*/ 2686050 h 9458325"/>
              <a:gd name="connsiteX3" fmla="*/ 1685925 w 2200408"/>
              <a:gd name="connsiteY3" fmla="*/ 4714875 h 9458325"/>
              <a:gd name="connsiteX4" fmla="*/ 114300 w 2200408"/>
              <a:gd name="connsiteY4" fmla="*/ 7000875 h 9458325"/>
              <a:gd name="connsiteX5" fmla="*/ 1571625 w 2200408"/>
              <a:gd name="connsiteY5" fmla="*/ 9201150 h 9458325"/>
              <a:gd name="connsiteX6" fmla="*/ 1685925 w 2200408"/>
              <a:gd name="connsiteY6" fmla="*/ 9372600 h 9458325"/>
              <a:gd name="connsiteX7" fmla="*/ 1771650 w 2200408"/>
              <a:gd name="connsiteY7" fmla="*/ 9458325 h 9458325"/>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1313 w 2117108"/>
              <a:gd name="connsiteY0" fmla="*/ 0 h 10001250"/>
              <a:gd name="connsiteX1" fmla="*/ 2090138 w 2117108"/>
              <a:gd name="connsiteY1" fmla="*/ 1628775 h 10001250"/>
              <a:gd name="connsiteX2" fmla="*/ 1147163 w 2117108"/>
              <a:gd name="connsiteY2" fmla="*/ 2371725 h 10001250"/>
              <a:gd name="connsiteX3" fmla="*/ 4163 w 2117108"/>
              <a:gd name="connsiteY3" fmla="*/ 3228975 h 10001250"/>
              <a:gd name="connsiteX4" fmla="*/ 1575788 w 2117108"/>
              <a:gd name="connsiteY4" fmla="*/ 5257800 h 10001250"/>
              <a:gd name="connsiteX5" fmla="*/ 4163 w 2117108"/>
              <a:gd name="connsiteY5" fmla="*/ 7543800 h 10001250"/>
              <a:gd name="connsiteX6" fmla="*/ 1461488 w 2117108"/>
              <a:gd name="connsiteY6" fmla="*/ 9744075 h 10001250"/>
              <a:gd name="connsiteX7" fmla="*/ 1575788 w 2117108"/>
              <a:gd name="connsiteY7" fmla="*/ 9915525 h 10001250"/>
              <a:gd name="connsiteX8" fmla="*/ 1661513 w 2117108"/>
              <a:gd name="connsiteY8" fmla="*/ 10001250 h 10001250"/>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0365 w 2089241"/>
              <a:gd name="connsiteY0" fmla="*/ 0 h 10006898"/>
              <a:gd name="connsiteX1" fmla="*/ 2089190 w 2089241"/>
              <a:gd name="connsiteY1" fmla="*/ 1628775 h 10006898"/>
              <a:gd name="connsiteX2" fmla="*/ 3215 w 2089241"/>
              <a:gd name="connsiteY2" fmla="*/ 3228975 h 10006898"/>
              <a:gd name="connsiteX3" fmla="*/ 1574840 w 2089241"/>
              <a:gd name="connsiteY3" fmla="*/ 5257800 h 10006898"/>
              <a:gd name="connsiteX4" fmla="*/ 3215 w 2089241"/>
              <a:gd name="connsiteY4" fmla="*/ 7543800 h 10006898"/>
              <a:gd name="connsiteX5" fmla="*/ 1460540 w 2089241"/>
              <a:gd name="connsiteY5" fmla="*/ 9744075 h 10006898"/>
              <a:gd name="connsiteX6" fmla="*/ 1660565 w 2089241"/>
              <a:gd name="connsiteY6" fmla="*/ 10001250 h 10006898"/>
              <a:gd name="connsiteX0" fmla="*/ 60365 w 2089241"/>
              <a:gd name="connsiteY0" fmla="*/ 0 h 9744075"/>
              <a:gd name="connsiteX1" fmla="*/ 2089190 w 2089241"/>
              <a:gd name="connsiteY1" fmla="*/ 1628775 h 9744075"/>
              <a:gd name="connsiteX2" fmla="*/ 3215 w 2089241"/>
              <a:gd name="connsiteY2" fmla="*/ 3228975 h 9744075"/>
              <a:gd name="connsiteX3" fmla="*/ 1574840 w 2089241"/>
              <a:gd name="connsiteY3" fmla="*/ 5257800 h 9744075"/>
              <a:gd name="connsiteX4" fmla="*/ 3215 w 2089241"/>
              <a:gd name="connsiteY4" fmla="*/ 7543800 h 9744075"/>
              <a:gd name="connsiteX5" fmla="*/ 1460540 w 2089241"/>
              <a:gd name="connsiteY5" fmla="*/ 9744075 h 9744075"/>
              <a:gd name="connsiteX0" fmla="*/ 95659 w 3591334"/>
              <a:gd name="connsiteY0" fmla="*/ 0 h 9847907"/>
              <a:gd name="connsiteX1" fmla="*/ 2124484 w 3591334"/>
              <a:gd name="connsiteY1" fmla="*/ 1628775 h 9847907"/>
              <a:gd name="connsiteX2" fmla="*/ 38509 w 3591334"/>
              <a:gd name="connsiteY2" fmla="*/ 3228975 h 9847907"/>
              <a:gd name="connsiteX3" fmla="*/ 1610134 w 3591334"/>
              <a:gd name="connsiteY3" fmla="*/ 5257800 h 9847907"/>
              <a:gd name="connsiteX4" fmla="*/ 38509 w 3591334"/>
              <a:gd name="connsiteY4" fmla="*/ 7543800 h 9847907"/>
              <a:gd name="connsiteX5" fmla="*/ 3591334 w 3591334"/>
              <a:gd name="connsiteY5" fmla="*/ 9847907 h 9847907"/>
              <a:gd name="connsiteX0" fmla="*/ 1870440 w 5366115"/>
              <a:gd name="connsiteY0" fmla="*/ 0 h 9847907"/>
              <a:gd name="connsiteX1" fmla="*/ 3899265 w 5366115"/>
              <a:gd name="connsiteY1" fmla="*/ 1628775 h 9847907"/>
              <a:gd name="connsiteX2" fmla="*/ 1813290 w 5366115"/>
              <a:gd name="connsiteY2" fmla="*/ 3228975 h 9847907"/>
              <a:gd name="connsiteX3" fmla="*/ 3384915 w 5366115"/>
              <a:gd name="connsiteY3" fmla="*/ 5257800 h 9847907"/>
              <a:gd name="connsiteX4" fmla="*/ 22590 w 5366115"/>
              <a:gd name="connsiteY4" fmla="*/ 6713145 h 9847907"/>
              <a:gd name="connsiteX5" fmla="*/ 5366115 w 5366115"/>
              <a:gd name="connsiteY5" fmla="*/ 9847907 h 9847907"/>
              <a:gd name="connsiteX0" fmla="*/ 1847930 w 5500319"/>
              <a:gd name="connsiteY0" fmla="*/ 0 h 9847907"/>
              <a:gd name="connsiteX1" fmla="*/ 3876755 w 5500319"/>
              <a:gd name="connsiteY1" fmla="*/ 1628775 h 9847907"/>
              <a:gd name="connsiteX2" fmla="*/ 1790780 w 5500319"/>
              <a:gd name="connsiteY2" fmla="*/ 3228975 h 9847907"/>
              <a:gd name="connsiteX3" fmla="*/ 5483305 w 5500319"/>
              <a:gd name="connsiteY3" fmla="*/ 3626154 h 9847907"/>
              <a:gd name="connsiteX4" fmla="*/ 80 w 5500319"/>
              <a:gd name="connsiteY4" fmla="*/ 6713145 h 9847907"/>
              <a:gd name="connsiteX5" fmla="*/ 5343605 w 5500319"/>
              <a:gd name="connsiteY5" fmla="*/ 9847907 h 9847907"/>
              <a:gd name="connsiteX0" fmla="*/ 1847930 w 5483315"/>
              <a:gd name="connsiteY0" fmla="*/ 0 h 9847907"/>
              <a:gd name="connsiteX1" fmla="*/ 3876755 w 5483315"/>
              <a:gd name="connsiteY1" fmla="*/ 1628775 h 9847907"/>
              <a:gd name="connsiteX2" fmla="*/ 50880 w 5483315"/>
              <a:gd name="connsiteY2" fmla="*/ 3065810 h 9847907"/>
              <a:gd name="connsiteX3" fmla="*/ 5483305 w 5483315"/>
              <a:gd name="connsiteY3" fmla="*/ 3626154 h 9847907"/>
              <a:gd name="connsiteX4" fmla="*/ 80 w 5483315"/>
              <a:gd name="connsiteY4" fmla="*/ 6713145 h 9847907"/>
              <a:gd name="connsiteX5" fmla="*/ 5343605 w 5483315"/>
              <a:gd name="connsiteY5" fmla="*/ 9847907 h 9847907"/>
              <a:gd name="connsiteX0" fmla="*/ 1847930 w 5484077"/>
              <a:gd name="connsiteY0" fmla="*/ 0 h 9847907"/>
              <a:gd name="connsiteX1" fmla="*/ 5464255 w 5484077"/>
              <a:gd name="connsiteY1" fmla="*/ 1109615 h 9847907"/>
              <a:gd name="connsiteX2" fmla="*/ 50880 w 5484077"/>
              <a:gd name="connsiteY2" fmla="*/ 3065810 h 9847907"/>
              <a:gd name="connsiteX3" fmla="*/ 5483305 w 5484077"/>
              <a:gd name="connsiteY3" fmla="*/ 3626154 h 9847907"/>
              <a:gd name="connsiteX4" fmla="*/ 80 w 5484077"/>
              <a:gd name="connsiteY4" fmla="*/ 6713145 h 9847907"/>
              <a:gd name="connsiteX5" fmla="*/ 5343605 w 5484077"/>
              <a:gd name="connsiteY5" fmla="*/ 9847907 h 9847907"/>
              <a:gd name="connsiteX0" fmla="*/ 311230 w 5483314"/>
              <a:gd name="connsiteY0" fmla="*/ 0 h 10159403"/>
              <a:gd name="connsiteX1" fmla="*/ 5464255 w 5483314"/>
              <a:gd name="connsiteY1" fmla="*/ 1421111 h 10159403"/>
              <a:gd name="connsiteX2" fmla="*/ 50880 w 5483314"/>
              <a:gd name="connsiteY2" fmla="*/ 3377306 h 10159403"/>
              <a:gd name="connsiteX3" fmla="*/ 5483305 w 5483314"/>
              <a:gd name="connsiteY3" fmla="*/ 3937650 h 10159403"/>
              <a:gd name="connsiteX4" fmla="*/ 80 w 5483314"/>
              <a:gd name="connsiteY4" fmla="*/ 7024641 h 10159403"/>
              <a:gd name="connsiteX5" fmla="*/ 5343605 w 5483314"/>
              <a:gd name="connsiteY5" fmla="*/ 10159403 h 10159403"/>
              <a:gd name="connsiteX0" fmla="*/ 311855 w 5763339"/>
              <a:gd name="connsiteY0" fmla="*/ 0 h 10159403"/>
              <a:gd name="connsiteX1" fmla="*/ 5464880 w 5763339"/>
              <a:gd name="connsiteY1" fmla="*/ 1421111 h 10159403"/>
              <a:gd name="connsiteX2" fmla="*/ 51505 w 5763339"/>
              <a:gd name="connsiteY2" fmla="*/ 3377306 h 10159403"/>
              <a:gd name="connsiteX3" fmla="*/ 5763330 w 5763339"/>
              <a:gd name="connsiteY3" fmla="*/ 5480297 h 10159403"/>
              <a:gd name="connsiteX4" fmla="*/ 705 w 5763339"/>
              <a:gd name="connsiteY4" fmla="*/ 7024641 h 10159403"/>
              <a:gd name="connsiteX5" fmla="*/ 5344230 w 5763339"/>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451700 w 5903305"/>
              <a:gd name="connsiteY0" fmla="*/ 0 h 10159403"/>
              <a:gd name="connsiteX1" fmla="*/ 5604725 w 5903305"/>
              <a:gd name="connsiteY1" fmla="*/ 1421111 h 10159403"/>
              <a:gd name="connsiteX2" fmla="*/ 191350 w 5903305"/>
              <a:gd name="connsiteY2" fmla="*/ 3377306 h 10159403"/>
              <a:gd name="connsiteX3" fmla="*/ 5903175 w 5903305"/>
              <a:gd name="connsiteY3" fmla="*/ 5480297 h 10159403"/>
              <a:gd name="connsiteX4" fmla="*/ 850 w 5903305"/>
              <a:gd name="connsiteY4" fmla="*/ 7721800 h 10159403"/>
              <a:gd name="connsiteX5" fmla="*/ 5484075 w 5903305"/>
              <a:gd name="connsiteY5" fmla="*/ 10159403 h 10159403"/>
              <a:gd name="connsiteX0" fmla="*/ 451694 w 5903214"/>
              <a:gd name="connsiteY0" fmla="*/ 0 h 10159403"/>
              <a:gd name="connsiteX1" fmla="*/ 5604719 w 5903214"/>
              <a:gd name="connsiteY1" fmla="*/ 1421111 h 10159403"/>
              <a:gd name="connsiteX2" fmla="*/ 191344 w 5903214"/>
              <a:gd name="connsiteY2" fmla="*/ 3377306 h 10159403"/>
              <a:gd name="connsiteX3" fmla="*/ 5903169 w 5903214"/>
              <a:gd name="connsiteY3" fmla="*/ 5480297 h 10159403"/>
              <a:gd name="connsiteX4" fmla="*/ 844 w 5903214"/>
              <a:gd name="connsiteY4" fmla="*/ 7721800 h 10159403"/>
              <a:gd name="connsiteX5" fmla="*/ 5484069 w 5903214"/>
              <a:gd name="connsiteY5" fmla="*/ 10159403 h 10159403"/>
              <a:gd name="connsiteX0" fmla="*/ 642178 w 6094169"/>
              <a:gd name="connsiteY0" fmla="*/ 0 h 10159403"/>
              <a:gd name="connsiteX1" fmla="*/ 5795203 w 6094169"/>
              <a:gd name="connsiteY1" fmla="*/ 1421111 h 10159403"/>
              <a:gd name="connsiteX2" fmla="*/ 381828 w 6094169"/>
              <a:gd name="connsiteY2" fmla="*/ 3377306 h 10159403"/>
              <a:gd name="connsiteX3" fmla="*/ 6093653 w 6094169"/>
              <a:gd name="connsiteY3" fmla="*/ 5480297 h 10159403"/>
              <a:gd name="connsiteX4" fmla="*/ 828 w 6094169"/>
              <a:gd name="connsiteY4" fmla="*/ 8278044 h 10159403"/>
              <a:gd name="connsiteX5" fmla="*/ 5674553 w 6094169"/>
              <a:gd name="connsiteY5" fmla="*/ 10159403 h 10159403"/>
              <a:gd name="connsiteX0" fmla="*/ 641430 w 6093421"/>
              <a:gd name="connsiteY0" fmla="*/ 0 h 10159403"/>
              <a:gd name="connsiteX1" fmla="*/ 5794455 w 6093421"/>
              <a:gd name="connsiteY1" fmla="*/ 1421111 h 10159403"/>
              <a:gd name="connsiteX2" fmla="*/ 381080 w 6093421"/>
              <a:gd name="connsiteY2" fmla="*/ 3377306 h 10159403"/>
              <a:gd name="connsiteX3" fmla="*/ 6092905 w 6093421"/>
              <a:gd name="connsiteY3" fmla="*/ 5480297 h 10159403"/>
              <a:gd name="connsiteX4" fmla="*/ 80 w 6093421"/>
              <a:gd name="connsiteY4" fmla="*/ 8278044 h 10159403"/>
              <a:gd name="connsiteX5" fmla="*/ 5673805 w 6093421"/>
              <a:gd name="connsiteY5" fmla="*/ 10159403 h 10159403"/>
              <a:gd name="connsiteX0" fmla="*/ 641356 w 6093347"/>
              <a:gd name="connsiteY0" fmla="*/ 0 h 10159403"/>
              <a:gd name="connsiteX1" fmla="*/ 5794381 w 6093347"/>
              <a:gd name="connsiteY1" fmla="*/ 1421111 h 10159403"/>
              <a:gd name="connsiteX2" fmla="*/ 381006 w 6093347"/>
              <a:gd name="connsiteY2" fmla="*/ 3377306 h 10159403"/>
              <a:gd name="connsiteX3" fmla="*/ 6092831 w 6093347"/>
              <a:gd name="connsiteY3" fmla="*/ 5480297 h 10159403"/>
              <a:gd name="connsiteX4" fmla="*/ 6 w 6093347"/>
              <a:gd name="connsiteY4" fmla="*/ 8278044 h 10159403"/>
              <a:gd name="connsiteX5" fmla="*/ 5673731 w 6093347"/>
              <a:gd name="connsiteY5" fmla="*/ 10159403 h 10159403"/>
              <a:gd name="connsiteX0" fmla="*/ 641355 w 6092835"/>
              <a:gd name="connsiteY0" fmla="*/ 0 h 10159403"/>
              <a:gd name="connsiteX1" fmla="*/ 5794380 w 6092835"/>
              <a:gd name="connsiteY1" fmla="*/ 1421111 h 10159403"/>
              <a:gd name="connsiteX2" fmla="*/ 381005 w 6092835"/>
              <a:gd name="connsiteY2" fmla="*/ 3377306 h 10159403"/>
              <a:gd name="connsiteX3" fmla="*/ 6092830 w 6092835"/>
              <a:gd name="connsiteY3" fmla="*/ 5480297 h 10159403"/>
              <a:gd name="connsiteX4" fmla="*/ 5 w 6092835"/>
              <a:gd name="connsiteY4" fmla="*/ 8278044 h 10159403"/>
              <a:gd name="connsiteX5" fmla="*/ 5673730 w 6092835"/>
              <a:gd name="connsiteY5" fmla="*/ 10159403 h 10159403"/>
              <a:gd name="connsiteX0" fmla="*/ 717554 w 6169769"/>
              <a:gd name="connsiteY0" fmla="*/ 0 h 10159403"/>
              <a:gd name="connsiteX1" fmla="*/ 5870579 w 6169769"/>
              <a:gd name="connsiteY1" fmla="*/ 1421111 h 10159403"/>
              <a:gd name="connsiteX2" fmla="*/ 457204 w 6169769"/>
              <a:gd name="connsiteY2" fmla="*/ 3377306 h 10159403"/>
              <a:gd name="connsiteX3" fmla="*/ 6169029 w 6169769"/>
              <a:gd name="connsiteY3" fmla="*/ 5480297 h 10159403"/>
              <a:gd name="connsiteX4" fmla="*/ 4 w 6169769"/>
              <a:gd name="connsiteY4" fmla="*/ 8678539 h 10159403"/>
              <a:gd name="connsiteX5" fmla="*/ 5749929 w 6169769"/>
              <a:gd name="connsiteY5" fmla="*/ 10159403 h 10159403"/>
              <a:gd name="connsiteX0" fmla="*/ 717554 w 6169419"/>
              <a:gd name="connsiteY0" fmla="*/ 0 h 10159403"/>
              <a:gd name="connsiteX1" fmla="*/ 5870579 w 6169419"/>
              <a:gd name="connsiteY1" fmla="*/ 1421111 h 10159403"/>
              <a:gd name="connsiteX2" fmla="*/ 457204 w 6169419"/>
              <a:gd name="connsiteY2" fmla="*/ 3377306 h 10159403"/>
              <a:gd name="connsiteX3" fmla="*/ 6169029 w 6169419"/>
              <a:gd name="connsiteY3" fmla="*/ 5480297 h 10159403"/>
              <a:gd name="connsiteX4" fmla="*/ 4 w 6169419"/>
              <a:gd name="connsiteY4" fmla="*/ 8678539 h 10159403"/>
              <a:gd name="connsiteX5" fmla="*/ 5749929 w 6169419"/>
              <a:gd name="connsiteY5" fmla="*/ 10159403 h 10159403"/>
              <a:gd name="connsiteX0" fmla="*/ 719078 w 6170948"/>
              <a:gd name="connsiteY0" fmla="*/ 0 h 10626647"/>
              <a:gd name="connsiteX1" fmla="*/ 5872103 w 6170948"/>
              <a:gd name="connsiteY1" fmla="*/ 1421111 h 10626647"/>
              <a:gd name="connsiteX2" fmla="*/ 458728 w 6170948"/>
              <a:gd name="connsiteY2" fmla="*/ 3377306 h 10626647"/>
              <a:gd name="connsiteX3" fmla="*/ 6170553 w 6170948"/>
              <a:gd name="connsiteY3" fmla="*/ 5480297 h 10626647"/>
              <a:gd name="connsiteX4" fmla="*/ 1528 w 6170948"/>
              <a:gd name="connsiteY4" fmla="*/ 8678539 h 10626647"/>
              <a:gd name="connsiteX5" fmla="*/ 5770503 w 6170948"/>
              <a:gd name="connsiteY5" fmla="*/ 10626647 h 10626647"/>
              <a:gd name="connsiteX0" fmla="*/ 717841 w 6169708"/>
              <a:gd name="connsiteY0" fmla="*/ 0 h 10626647"/>
              <a:gd name="connsiteX1" fmla="*/ 5870866 w 6169708"/>
              <a:gd name="connsiteY1" fmla="*/ 1421111 h 10626647"/>
              <a:gd name="connsiteX2" fmla="*/ 457491 w 6169708"/>
              <a:gd name="connsiteY2" fmla="*/ 3377306 h 10626647"/>
              <a:gd name="connsiteX3" fmla="*/ 6169316 w 6169708"/>
              <a:gd name="connsiteY3" fmla="*/ 5480297 h 10626647"/>
              <a:gd name="connsiteX4" fmla="*/ 291 w 6169708"/>
              <a:gd name="connsiteY4" fmla="*/ 8678539 h 10626647"/>
              <a:gd name="connsiteX5" fmla="*/ 5769266 w 6169708"/>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7565 w 6150382"/>
              <a:gd name="connsiteY0" fmla="*/ 0 h 10626647"/>
              <a:gd name="connsiteX1" fmla="*/ 5870590 w 6150382"/>
              <a:gd name="connsiteY1" fmla="*/ 1421111 h 10626647"/>
              <a:gd name="connsiteX2" fmla="*/ 457215 w 6150382"/>
              <a:gd name="connsiteY2" fmla="*/ 3377306 h 10626647"/>
              <a:gd name="connsiteX3" fmla="*/ 6149990 w 6150382"/>
              <a:gd name="connsiteY3" fmla="*/ 5947542 h 10626647"/>
              <a:gd name="connsiteX4" fmla="*/ 15 w 6150382"/>
              <a:gd name="connsiteY4" fmla="*/ 8678539 h 10626647"/>
              <a:gd name="connsiteX5" fmla="*/ 5768990 w 6150382"/>
              <a:gd name="connsiteY5" fmla="*/ 10626647 h 10626647"/>
              <a:gd name="connsiteX0" fmla="*/ 3632215 w 6150382"/>
              <a:gd name="connsiteY0" fmla="*/ 0 h 10448649"/>
              <a:gd name="connsiteX1" fmla="*/ 5870590 w 6150382"/>
              <a:gd name="connsiteY1" fmla="*/ 1243113 h 10448649"/>
              <a:gd name="connsiteX2" fmla="*/ 457215 w 6150382"/>
              <a:gd name="connsiteY2" fmla="*/ 3199308 h 10448649"/>
              <a:gd name="connsiteX3" fmla="*/ 6149990 w 6150382"/>
              <a:gd name="connsiteY3" fmla="*/ 5769544 h 10448649"/>
              <a:gd name="connsiteX4" fmla="*/ 15 w 6150382"/>
              <a:gd name="connsiteY4" fmla="*/ 8500541 h 10448649"/>
              <a:gd name="connsiteX5" fmla="*/ 5768990 w 6150382"/>
              <a:gd name="connsiteY5" fmla="*/ 10448649 h 10448649"/>
              <a:gd name="connsiteX0" fmla="*/ 3939128 w 6457332"/>
              <a:gd name="connsiteY0" fmla="*/ 0 h 10582147"/>
              <a:gd name="connsiteX1" fmla="*/ 6177503 w 6457332"/>
              <a:gd name="connsiteY1" fmla="*/ 1243113 h 10582147"/>
              <a:gd name="connsiteX2" fmla="*/ 764128 w 6457332"/>
              <a:gd name="connsiteY2" fmla="*/ 3199308 h 10582147"/>
              <a:gd name="connsiteX3" fmla="*/ 6456903 w 6457332"/>
              <a:gd name="connsiteY3" fmla="*/ 5769544 h 10582147"/>
              <a:gd name="connsiteX4" fmla="*/ 306928 w 6457332"/>
              <a:gd name="connsiteY4" fmla="*/ 8500541 h 10582147"/>
              <a:gd name="connsiteX5" fmla="*/ 3237453 w 6457332"/>
              <a:gd name="connsiteY5" fmla="*/ 10582147 h 10582147"/>
              <a:gd name="connsiteX0" fmla="*/ 3532909 w 6050737"/>
              <a:gd name="connsiteY0" fmla="*/ 0 h 10582147"/>
              <a:gd name="connsiteX1" fmla="*/ 5771284 w 6050737"/>
              <a:gd name="connsiteY1" fmla="*/ 1243113 h 10582147"/>
              <a:gd name="connsiteX2" fmla="*/ 357909 w 6050737"/>
              <a:gd name="connsiteY2" fmla="*/ 3199308 h 10582147"/>
              <a:gd name="connsiteX3" fmla="*/ 6050684 w 6050737"/>
              <a:gd name="connsiteY3" fmla="*/ 5769544 h 10582147"/>
              <a:gd name="connsiteX4" fmla="*/ 472209 w 6050737"/>
              <a:gd name="connsiteY4" fmla="*/ 8767538 h 10582147"/>
              <a:gd name="connsiteX5" fmla="*/ 2831234 w 6050737"/>
              <a:gd name="connsiteY5" fmla="*/ 10582147 h 10582147"/>
              <a:gd name="connsiteX0" fmla="*/ 3312445 w 5830268"/>
              <a:gd name="connsiteY0" fmla="*/ 0 h 10582147"/>
              <a:gd name="connsiteX1" fmla="*/ 5550820 w 5830268"/>
              <a:gd name="connsiteY1" fmla="*/ 1243113 h 10582147"/>
              <a:gd name="connsiteX2" fmla="*/ 137445 w 5830268"/>
              <a:gd name="connsiteY2" fmla="*/ 3199308 h 10582147"/>
              <a:gd name="connsiteX3" fmla="*/ 5830220 w 5830268"/>
              <a:gd name="connsiteY3" fmla="*/ 5769544 h 10582147"/>
              <a:gd name="connsiteX4" fmla="*/ 251745 w 5830268"/>
              <a:gd name="connsiteY4" fmla="*/ 8767538 h 10582147"/>
              <a:gd name="connsiteX5" fmla="*/ 2610770 w 5830268"/>
              <a:gd name="connsiteY5" fmla="*/ 10582147 h 10582147"/>
              <a:gd name="connsiteX0" fmla="*/ 3175971 w 5693794"/>
              <a:gd name="connsiteY0" fmla="*/ 0 h 10582538"/>
              <a:gd name="connsiteX1" fmla="*/ 5414346 w 5693794"/>
              <a:gd name="connsiteY1" fmla="*/ 1243113 h 10582538"/>
              <a:gd name="connsiteX2" fmla="*/ 971 w 5693794"/>
              <a:gd name="connsiteY2" fmla="*/ 3199308 h 10582538"/>
              <a:gd name="connsiteX3" fmla="*/ 5693746 w 5693794"/>
              <a:gd name="connsiteY3" fmla="*/ 5769544 h 10582538"/>
              <a:gd name="connsiteX4" fmla="*/ 115271 w 5693794"/>
              <a:gd name="connsiteY4" fmla="*/ 8767538 h 10582538"/>
              <a:gd name="connsiteX5" fmla="*/ 2474296 w 5693794"/>
              <a:gd name="connsiteY5" fmla="*/ 10582147 h 10582538"/>
              <a:gd name="connsiteX0" fmla="*/ 3175245 w 5654973"/>
              <a:gd name="connsiteY0" fmla="*/ 0 h 10582282"/>
              <a:gd name="connsiteX1" fmla="*/ 5413620 w 5654973"/>
              <a:gd name="connsiteY1" fmla="*/ 1243113 h 10582282"/>
              <a:gd name="connsiteX2" fmla="*/ 245 w 5654973"/>
              <a:gd name="connsiteY2" fmla="*/ 3199308 h 10582282"/>
              <a:gd name="connsiteX3" fmla="*/ 5654920 w 5654973"/>
              <a:gd name="connsiteY3" fmla="*/ 5294884 h 10582282"/>
              <a:gd name="connsiteX4" fmla="*/ 114545 w 5654973"/>
              <a:gd name="connsiteY4" fmla="*/ 8767538 h 10582282"/>
              <a:gd name="connsiteX5" fmla="*/ 2473570 w 5654973"/>
              <a:gd name="connsiteY5" fmla="*/ 10582147 h 10582282"/>
              <a:gd name="connsiteX0" fmla="*/ 1613133 w 5654961"/>
              <a:gd name="connsiteY0" fmla="*/ 0 h 10626781"/>
              <a:gd name="connsiteX1" fmla="*/ 5413608 w 5654961"/>
              <a:gd name="connsiteY1" fmla="*/ 1287612 h 10626781"/>
              <a:gd name="connsiteX2" fmla="*/ 233 w 5654961"/>
              <a:gd name="connsiteY2" fmla="*/ 3243807 h 10626781"/>
              <a:gd name="connsiteX3" fmla="*/ 5654908 w 5654961"/>
              <a:gd name="connsiteY3" fmla="*/ 5339383 h 10626781"/>
              <a:gd name="connsiteX4" fmla="*/ 114533 w 5654961"/>
              <a:gd name="connsiteY4" fmla="*/ 8812037 h 10626781"/>
              <a:gd name="connsiteX5" fmla="*/ 2473558 w 5654961"/>
              <a:gd name="connsiteY5" fmla="*/ 10626646 h 10626781"/>
              <a:gd name="connsiteX0" fmla="*/ 1613119 w 5654947"/>
              <a:gd name="connsiteY0" fmla="*/ 0 h 10626781"/>
              <a:gd name="connsiteX1" fmla="*/ 5413594 w 5654947"/>
              <a:gd name="connsiteY1" fmla="*/ 1287612 h 10626781"/>
              <a:gd name="connsiteX2" fmla="*/ 219 w 5654947"/>
              <a:gd name="connsiteY2" fmla="*/ 3243807 h 10626781"/>
              <a:gd name="connsiteX3" fmla="*/ 5654894 w 5654947"/>
              <a:gd name="connsiteY3" fmla="*/ 5339383 h 10626781"/>
              <a:gd name="connsiteX4" fmla="*/ 114519 w 5654947"/>
              <a:gd name="connsiteY4" fmla="*/ 8812037 h 10626781"/>
              <a:gd name="connsiteX5" fmla="*/ 2473544 w 5654947"/>
              <a:gd name="connsiteY5" fmla="*/ 10626646 h 10626781"/>
              <a:gd name="connsiteX0" fmla="*/ 2070336 w 5654964"/>
              <a:gd name="connsiteY0" fmla="*/ 0 h 10537782"/>
              <a:gd name="connsiteX1" fmla="*/ 5413611 w 5654964"/>
              <a:gd name="connsiteY1" fmla="*/ 1198613 h 10537782"/>
              <a:gd name="connsiteX2" fmla="*/ 236 w 5654964"/>
              <a:gd name="connsiteY2" fmla="*/ 3154808 h 10537782"/>
              <a:gd name="connsiteX3" fmla="*/ 5654911 w 5654964"/>
              <a:gd name="connsiteY3" fmla="*/ 5250384 h 10537782"/>
              <a:gd name="connsiteX4" fmla="*/ 114536 w 5654964"/>
              <a:gd name="connsiteY4" fmla="*/ 8723038 h 10537782"/>
              <a:gd name="connsiteX5" fmla="*/ 2473561 w 5654964"/>
              <a:gd name="connsiteY5" fmla="*/ 10537647 h 10537782"/>
              <a:gd name="connsiteX0" fmla="*/ 2070336 w 5654964"/>
              <a:gd name="connsiteY0" fmla="*/ 4828 h 10542610"/>
              <a:gd name="connsiteX1" fmla="*/ 5413611 w 5654964"/>
              <a:gd name="connsiteY1" fmla="*/ 1203441 h 10542610"/>
              <a:gd name="connsiteX2" fmla="*/ 236 w 5654964"/>
              <a:gd name="connsiteY2" fmla="*/ 3159636 h 10542610"/>
              <a:gd name="connsiteX3" fmla="*/ 5654911 w 5654964"/>
              <a:gd name="connsiteY3" fmla="*/ 5255212 h 10542610"/>
              <a:gd name="connsiteX4" fmla="*/ 114536 w 5654964"/>
              <a:gd name="connsiteY4" fmla="*/ 8727866 h 10542610"/>
              <a:gd name="connsiteX5" fmla="*/ 2473561 w 5654964"/>
              <a:gd name="connsiteY5" fmla="*/ 10542475 h 10542610"/>
              <a:gd name="connsiteX0" fmla="*/ 2070321 w 5654949"/>
              <a:gd name="connsiteY0" fmla="*/ 35972 h 10573754"/>
              <a:gd name="connsiteX1" fmla="*/ 5413596 w 5654949"/>
              <a:gd name="connsiteY1" fmla="*/ 1234585 h 10573754"/>
              <a:gd name="connsiteX2" fmla="*/ 221 w 5654949"/>
              <a:gd name="connsiteY2" fmla="*/ 3190780 h 10573754"/>
              <a:gd name="connsiteX3" fmla="*/ 5654896 w 5654949"/>
              <a:gd name="connsiteY3" fmla="*/ 5286356 h 10573754"/>
              <a:gd name="connsiteX4" fmla="*/ 114521 w 5654949"/>
              <a:gd name="connsiteY4" fmla="*/ 8759010 h 10573754"/>
              <a:gd name="connsiteX5" fmla="*/ 2473546 w 5654949"/>
              <a:gd name="connsiteY5" fmla="*/ 10573619 h 10573754"/>
              <a:gd name="connsiteX0" fmla="*/ 2070138 w 5654766"/>
              <a:gd name="connsiteY0" fmla="*/ 35972 h 10573754"/>
              <a:gd name="connsiteX1" fmla="*/ 5413413 w 5654766"/>
              <a:gd name="connsiteY1" fmla="*/ 1234585 h 10573754"/>
              <a:gd name="connsiteX2" fmla="*/ 38 w 5654766"/>
              <a:gd name="connsiteY2" fmla="*/ 3190780 h 10573754"/>
              <a:gd name="connsiteX3" fmla="*/ 5654713 w 5654766"/>
              <a:gd name="connsiteY3" fmla="*/ 5286356 h 10573754"/>
              <a:gd name="connsiteX4" fmla="*/ 114338 w 5654766"/>
              <a:gd name="connsiteY4" fmla="*/ 8759010 h 10573754"/>
              <a:gd name="connsiteX5" fmla="*/ 2473363 w 5654766"/>
              <a:gd name="connsiteY5" fmla="*/ 10573619 h 10573754"/>
              <a:gd name="connsiteX0" fmla="*/ 2070356 w 5674034"/>
              <a:gd name="connsiteY0" fmla="*/ 35972 h 10573742"/>
              <a:gd name="connsiteX1" fmla="*/ 5413631 w 5674034"/>
              <a:gd name="connsiteY1" fmla="*/ 1234585 h 10573742"/>
              <a:gd name="connsiteX2" fmla="*/ 256 w 5674034"/>
              <a:gd name="connsiteY2" fmla="*/ 3190780 h 10573742"/>
              <a:gd name="connsiteX3" fmla="*/ 5673981 w 5674034"/>
              <a:gd name="connsiteY3" fmla="*/ 5842599 h 10573742"/>
              <a:gd name="connsiteX4" fmla="*/ 114556 w 5674034"/>
              <a:gd name="connsiteY4" fmla="*/ 8759010 h 10573742"/>
              <a:gd name="connsiteX5" fmla="*/ 2473581 w 5674034"/>
              <a:gd name="connsiteY5" fmla="*/ 10573619 h 10573742"/>
              <a:gd name="connsiteX0" fmla="*/ 2070356 w 5674194"/>
              <a:gd name="connsiteY0" fmla="*/ 35972 h 10573742"/>
              <a:gd name="connsiteX1" fmla="*/ 5413631 w 5674194"/>
              <a:gd name="connsiteY1" fmla="*/ 1234585 h 10573742"/>
              <a:gd name="connsiteX2" fmla="*/ 256 w 5674194"/>
              <a:gd name="connsiteY2" fmla="*/ 3190780 h 10573742"/>
              <a:gd name="connsiteX3" fmla="*/ 5673981 w 5674194"/>
              <a:gd name="connsiteY3" fmla="*/ 5842599 h 10573742"/>
              <a:gd name="connsiteX4" fmla="*/ 114556 w 5674194"/>
              <a:gd name="connsiteY4" fmla="*/ 8759010 h 10573742"/>
              <a:gd name="connsiteX5" fmla="*/ 2473581 w 5674194"/>
              <a:gd name="connsiteY5" fmla="*/ 10573619 h 10573742"/>
              <a:gd name="connsiteX0" fmla="*/ 2070356 w 5674103"/>
              <a:gd name="connsiteY0" fmla="*/ 35972 h 10573681"/>
              <a:gd name="connsiteX1" fmla="*/ 5413631 w 5674103"/>
              <a:gd name="connsiteY1" fmla="*/ 1234585 h 10573681"/>
              <a:gd name="connsiteX2" fmla="*/ 256 w 5674103"/>
              <a:gd name="connsiteY2" fmla="*/ 3190780 h 10573681"/>
              <a:gd name="connsiteX3" fmla="*/ 5673981 w 5674103"/>
              <a:gd name="connsiteY3" fmla="*/ 5842599 h 10573681"/>
              <a:gd name="connsiteX4" fmla="*/ 171706 w 5674103"/>
              <a:gd name="connsiteY4" fmla="*/ 7735524 h 10573681"/>
              <a:gd name="connsiteX5" fmla="*/ 2473581 w 5674103"/>
              <a:gd name="connsiteY5" fmla="*/ 10573619 h 10573681"/>
              <a:gd name="connsiteX0" fmla="*/ 2070356 w 5674091"/>
              <a:gd name="connsiteY0" fmla="*/ 35972 h 10573681"/>
              <a:gd name="connsiteX1" fmla="*/ 5413631 w 5674091"/>
              <a:gd name="connsiteY1" fmla="*/ 1234585 h 10573681"/>
              <a:gd name="connsiteX2" fmla="*/ 256 w 5674091"/>
              <a:gd name="connsiteY2" fmla="*/ 3190780 h 10573681"/>
              <a:gd name="connsiteX3" fmla="*/ 5673981 w 5674091"/>
              <a:gd name="connsiteY3" fmla="*/ 5842599 h 10573681"/>
              <a:gd name="connsiteX4" fmla="*/ 171706 w 5674091"/>
              <a:gd name="connsiteY4" fmla="*/ 7735524 h 10573681"/>
              <a:gd name="connsiteX5" fmla="*/ 2473581 w 5674091"/>
              <a:gd name="connsiteY5" fmla="*/ 10573619 h 10573681"/>
              <a:gd name="connsiteX0" fmla="*/ 2070356 w 5674091"/>
              <a:gd name="connsiteY0" fmla="*/ 35972 h 10573692"/>
              <a:gd name="connsiteX1" fmla="*/ 5413631 w 5674091"/>
              <a:gd name="connsiteY1" fmla="*/ 1234585 h 10573692"/>
              <a:gd name="connsiteX2" fmla="*/ 256 w 5674091"/>
              <a:gd name="connsiteY2" fmla="*/ 3190780 h 10573692"/>
              <a:gd name="connsiteX3" fmla="*/ 5673981 w 5674091"/>
              <a:gd name="connsiteY3" fmla="*/ 5842599 h 10573692"/>
              <a:gd name="connsiteX4" fmla="*/ 171706 w 5674091"/>
              <a:gd name="connsiteY4" fmla="*/ 7735524 h 10573692"/>
              <a:gd name="connsiteX5" fmla="*/ 2473581 w 5674091"/>
              <a:gd name="connsiteY5" fmla="*/ 10573619 h 10573692"/>
              <a:gd name="connsiteX0" fmla="*/ 2070356 w 5674091"/>
              <a:gd name="connsiteY0" fmla="*/ 35972 h 10217714"/>
              <a:gd name="connsiteX1" fmla="*/ 5413631 w 5674091"/>
              <a:gd name="connsiteY1" fmla="*/ 1234585 h 10217714"/>
              <a:gd name="connsiteX2" fmla="*/ 256 w 5674091"/>
              <a:gd name="connsiteY2" fmla="*/ 3190780 h 10217714"/>
              <a:gd name="connsiteX3" fmla="*/ 5673981 w 5674091"/>
              <a:gd name="connsiteY3" fmla="*/ 5842599 h 10217714"/>
              <a:gd name="connsiteX4" fmla="*/ 171706 w 5674091"/>
              <a:gd name="connsiteY4" fmla="*/ 7735524 h 10217714"/>
              <a:gd name="connsiteX5" fmla="*/ 1959231 w 5674091"/>
              <a:gd name="connsiteY5" fmla="*/ 10217623 h 10217714"/>
              <a:gd name="connsiteX0" fmla="*/ 2070333 w 5661368"/>
              <a:gd name="connsiteY0" fmla="*/ 35972 h 10217714"/>
              <a:gd name="connsiteX1" fmla="*/ 5413608 w 5661368"/>
              <a:gd name="connsiteY1" fmla="*/ 1234585 h 10217714"/>
              <a:gd name="connsiteX2" fmla="*/ 233 w 5661368"/>
              <a:gd name="connsiteY2" fmla="*/ 3190780 h 10217714"/>
              <a:gd name="connsiteX3" fmla="*/ 5661258 w 5661368"/>
              <a:gd name="connsiteY3" fmla="*/ 6346926 h 10217714"/>
              <a:gd name="connsiteX4" fmla="*/ 171683 w 5661368"/>
              <a:gd name="connsiteY4" fmla="*/ 7735524 h 10217714"/>
              <a:gd name="connsiteX5" fmla="*/ 1959208 w 5661368"/>
              <a:gd name="connsiteY5" fmla="*/ 10217623 h 10217714"/>
              <a:gd name="connsiteX0" fmla="*/ 2070333 w 5661419"/>
              <a:gd name="connsiteY0" fmla="*/ 35972 h 10217714"/>
              <a:gd name="connsiteX1" fmla="*/ 5413608 w 5661419"/>
              <a:gd name="connsiteY1" fmla="*/ 1234585 h 10217714"/>
              <a:gd name="connsiteX2" fmla="*/ 233 w 5661419"/>
              <a:gd name="connsiteY2" fmla="*/ 3190780 h 10217714"/>
              <a:gd name="connsiteX3" fmla="*/ 5661258 w 5661419"/>
              <a:gd name="connsiteY3" fmla="*/ 6346926 h 10217714"/>
              <a:gd name="connsiteX4" fmla="*/ 171683 w 5661419"/>
              <a:gd name="connsiteY4" fmla="*/ 7735524 h 10217714"/>
              <a:gd name="connsiteX5" fmla="*/ 1959208 w 5661419"/>
              <a:gd name="connsiteY5" fmla="*/ 10217623 h 10217714"/>
              <a:gd name="connsiteX0" fmla="*/ 2070333 w 5661419"/>
              <a:gd name="connsiteY0" fmla="*/ 35972 h 10217714"/>
              <a:gd name="connsiteX1" fmla="*/ 5413608 w 5661419"/>
              <a:gd name="connsiteY1" fmla="*/ 1234585 h 10217714"/>
              <a:gd name="connsiteX2" fmla="*/ 233 w 5661419"/>
              <a:gd name="connsiteY2" fmla="*/ 3190780 h 10217714"/>
              <a:gd name="connsiteX3" fmla="*/ 5661258 w 5661419"/>
              <a:gd name="connsiteY3" fmla="*/ 6346926 h 10217714"/>
              <a:gd name="connsiteX4" fmla="*/ 171683 w 5661419"/>
              <a:gd name="connsiteY4" fmla="*/ 7735524 h 10217714"/>
              <a:gd name="connsiteX5" fmla="*/ 1959208 w 5661419"/>
              <a:gd name="connsiteY5" fmla="*/ 10217623 h 10217714"/>
              <a:gd name="connsiteX0" fmla="*/ 2057650 w 5648670"/>
              <a:gd name="connsiteY0" fmla="*/ 5204 h 10186946"/>
              <a:gd name="connsiteX1" fmla="*/ 5400925 w 5648670"/>
              <a:gd name="connsiteY1" fmla="*/ 1203817 h 10186946"/>
              <a:gd name="connsiteX2" fmla="*/ 250 w 5648670"/>
              <a:gd name="connsiteY2" fmla="*/ 3516007 h 10186946"/>
              <a:gd name="connsiteX3" fmla="*/ 5648575 w 5648670"/>
              <a:gd name="connsiteY3" fmla="*/ 6316158 h 10186946"/>
              <a:gd name="connsiteX4" fmla="*/ 159000 w 5648670"/>
              <a:gd name="connsiteY4" fmla="*/ 7704756 h 10186946"/>
              <a:gd name="connsiteX5" fmla="*/ 1946525 w 5648670"/>
              <a:gd name="connsiteY5" fmla="*/ 10186855 h 10186946"/>
              <a:gd name="connsiteX0" fmla="*/ 2057641 w 5648661"/>
              <a:gd name="connsiteY0" fmla="*/ 32291 h 10214033"/>
              <a:gd name="connsiteX1" fmla="*/ 5400916 w 5648661"/>
              <a:gd name="connsiteY1" fmla="*/ 1230904 h 10214033"/>
              <a:gd name="connsiteX2" fmla="*/ 241 w 5648661"/>
              <a:gd name="connsiteY2" fmla="*/ 3543094 h 10214033"/>
              <a:gd name="connsiteX3" fmla="*/ 5648566 w 5648661"/>
              <a:gd name="connsiteY3" fmla="*/ 6343245 h 10214033"/>
              <a:gd name="connsiteX4" fmla="*/ 158991 w 5648661"/>
              <a:gd name="connsiteY4" fmla="*/ 7731843 h 10214033"/>
              <a:gd name="connsiteX5" fmla="*/ 1946516 w 5648661"/>
              <a:gd name="connsiteY5" fmla="*/ 10213942 h 10214033"/>
              <a:gd name="connsiteX0" fmla="*/ 1968748 w 5648668"/>
              <a:gd name="connsiteY0" fmla="*/ 4227 h 10393633"/>
              <a:gd name="connsiteX1" fmla="*/ 5400923 w 5648668"/>
              <a:gd name="connsiteY1" fmla="*/ 1410504 h 10393633"/>
              <a:gd name="connsiteX2" fmla="*/ 248 w 5648668"/>
              <a:gd name="connsiteY2" fmla="*/ 3722694 h 10393633"/>
              <a:gd name="connsiteX3" fmla="*/ 5648573 w 5648668"/>
              <a:gd name="connsiteY3" fmla="*/ 6522845 h 10393633"/>
              <a:gd name="connsiteX4" fmla="*/ 158998 w 5648668"/>
              <a:gd name="connsiteY4" fmla="*/ 7911443 h 10393633"/>
              <a:gd name="connsiteX5" fmla="*/ 1946523 w 5648668"/>
              <a:gd name="connsiteY5" fmla="*/ 10393542 h 10393633"/>
              <a:gd name="connsiteX0" fmla="*/ 2222346 w 5902352"/>
              <a:gd name="connsiteY0" fmla="*/ 4227 h 10393712"/>
              <a:gd name="connsiteX1" fmla="*/ 5654521 w 5902352"/>
              <a:gd name="connsiteY1" fmla="*/ 1410504 h 10393712"/>
              <a:gd name="connsiteX2" fmla="*/ 253846 w 5902352"/>
              <a:gd name="connsiteY2" fmla="*/ 3722694 h 10393712"/>
              <a:gd name="connsiteX3" fmla="*/ 5902171 w 5902352"/>
              <a:gd name="connsiteY3" fmla="*/ 6522845 h 10393712"/>
              <a:gd name="connsiteX4" fmla="*/ 31596 w 5902352"/>
              <a:gd name="connsiteY4" fmla="*/ 8578935 h 10393712"/>
              <a:gd name="connsiteX5" fmla="*/ 2200121 w 5902352"/>
              <a:gd name="connsiteY5" fmla="*/ 10393542 h 10393712"/>
              <a:gd name="connsiteX0" fmla="*/ 2210434 w 5890440"/>
              <a:gd name="connsiteY0" fmla="*/ 4227 h 10764484"/>
              <a:gd name="connsiteX1" fmla="*/ 5642609 w 5890440"/>
              <a:gd name="connsiteY1" fmla="*/ 1410504 h 10764484"/>
              <a:gd name="connsiteX2" fmla="*/ 241934 w 5890440"/>
              <a:gd name="connsiteY2" fmla="*/ 3722694 h 10764484"/>
              <a:gd name="connsiteX3" fmla="*/ 5890259 w 5890440"/>
              <a:gd name="connsiteY3" fmla="*/ 6522845 h 10764484"/>
              <a:gd name="connsiteX4" fmla="*/ 19684 w 5890440"/>
              <a:gd name="connsiteY4" fmla="*/ 8578935 h 10764484"/>
              <a:gd name="connsiteX5" fmla="*/ 3369309 w 5890440"/>
              <a:gd name="connsiteY5" fmla="*/ 10764370 h 1076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90440" h="10764484">
                <a:moveTo>
                  <a:pt x="2210434" y="4227"/>
                </a:moveTo>
                <a:cubicBezTo>
                  <a:pt x="3324859" y="-67582"/>
                  <a:pt x="5970692" y="790760"/>
                  <a:pt x="5642609" y="1410504"/>
                </a:cubicBezTo>
                <a:cubicBezTo>
                  <a:pt x="5314526" y="2030248"/>
                  <a:pt x="200659" y="2143812"/>
                  <a:pt x="241934" y="3722694"/>
                </a:cubicBezTo>
                <a:cubicBezTo>
                  <a:pt x="283209" y="5301576"/>
                  <a:pt x="5927301" y="5713472"/>
                  <a:pt x="5890259" y="6522845"/>
                </a:cubicBezTo>
                <a:cubicBezTo>
                  <a:pt x="5853217" y="7332218"/>
                  <a:pt x="38734" y="7345437"/>
                  <a:pt x="19684" y="8578935"/>
                </a:cubicBezTo>
                <a:cubicBezTo>
                  <a:pt x="-266066" y="9656684"/>
                  <a:pt x="2642234" y="10777540"/>
                  <a:pt x="3369309" y="10764370"/>
                </a:cubicBezTo>
              </a:path>
            </a:pathLst>
          </a:custGeom>
          <a:noFill/>
          <a:ln w="76200">
            <a:solidFill>
              <a:srgbClr val="DA6A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0D5C393F-28D9-39A9-655B-CF0EFCFCBB14}"/>
              </a:ext>
            </a:extLst>
          </p:cNvPr>
          <p:cNvSpPr/>
          <p:nvPr/>
        </p:nvSpPr>
        <p:spPr>
          <a:xfrm>
            <a:off x="12856017" y="18854992"/>
            <a:ext cx="3166560" cy="2423486"/>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Communicate information about evolution and differentiation of species.</a:t>
            </a:r>
          </a:p>
        </p:txBody>
      </p:sp>
      <p:sp>
        <p:nvSpPr>
          <p:cNvPr id="62" name="Rectangle 61">
            <a:extLst>
              <a:ext uri="{FF2B5EF4-FFF2-40B4-BE49-F238E27FC236}">
                <a16:creationId xmlns:a16="http://schemas.microsoft.com/office/drawing/2014/main" id="{95B2E0E9-6147-8E53-EEB6-20FC6F4EEF44}"/>
              </a:ext>
            </a:extLst>
          </p:cNvPr>
          <p:cNvSpPr/>
          <p:nvPr/>
        </p:nvSpPr>
        <p:spPr>
          <a:xfrm>
            <a:off x="8940181" y="17824464"/>
            <a:ext cx="3407231" cy="2383734"/>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Use evidence from incomplete fossil records to identify skeletons of different species.</a:t>
            </a:r>
          </a:p>
        </p:txBody>
      </p:sp>
      <p:sp>
        <p:nvSpPr>
          <p:cNvPr id="63" name="Rectangle 62">
            <a:extLst>
              <a:ext uri="{FF2B5EF4-FFF2-40B4-BE49-F238E27FC236}">
                <a16:creationId xmlns:a16="http://schemas.microsoft.com/office/drawing/2014/main" id="{9EAA4FB1-7E25-58AE-88F2-947C6D281416}"/>
              </a:ext>
            </a:extLst>
          </p:cNvPr>
          <p:cNvSpPr/>
          <p:nvPr/>
        </p:nvSpPr>
        <p:spPr>
          <a:xfrm>
            <a:off x="12506720" y="15069203"/>
            <a:ext cx="3749988" cy="2716201"/>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Obtain information on the role of the environment on the ancestors and descendants of the chosen organism.</a:t>
            </a:r>
          </a:p>
        </p:txBody>
      </p:sp>
      <p:sp>
        <p:nvSpPr>
          <p:cNvPr id="64" name="Rectangle 63">
            <a:extLst>
              <a:ext uri="{FF2B5EF4-FFF2-40B4-BE49-F238E27FC236}">
                <a16:creationId xmlns:a16="http://schemas.microsoft.com/office/drawing/2014/main" id="{06A3E45C-848C-ED68-F4BB-AABD5F0BD44E}"/>
              </a:ext>
            </a:extLst>
          </p:cNvPr>
          <p:cNvSpPr/>
          <p:nvPr/>
        </p:nvSpPr>
        <p:spPr>
          <a:xfrm>
            <a:off x="9218681" y="13350113"/>
            <a:ext cx="3096626" cy="3382424"/>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Use cladograms and characteristic traits to construct explanations about the historical placement of organisms. </a:t>
            </a:r>
          </a:p>
        </p:txBody>
      </p:sp>
      <p:sp>
        <p:nvSpPr>
          <p:cNvPr id="66" name="Rectangle 65">
            <a:extLst>
              <a:ext uri="{FF2B5EF4-FFF2-40B4-BE49-F238E27FC236}">
                <a16:creationId xmlns:a16="http://schemas.microsoft.com/office/drawing/2014/main" id="{CA93B5E1-588F-41CC-C6D6-89B46E122790}"/>
              </a:ext>
            </a:extLst>
          </p:cNvPr>
          <p:cNvSpPr/>
          <p:nvPr/>
        </p:nvSpPr>
        <p:spPr>
          <a:xfrm>
            <a:off x="9033776" y="10775212"/>
            <a:ext cx="4360722" cy="2266824"/>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Obtain and evaluate information about traits to determine relationships in history of species related to their chosen organism.</a:t>
            </a:r>
          </a:p>
        </p:txBody>
      </p:sp>
      <p:sp>
        <p:nvSpPr>
          <p:cNvPr id="67" name="Freeform: Shape 66">
            <a:extLst>
              <a:ext uri="{FF2B5EF4-FFF2-40B4-BE49-F238E27FC236}">
                <a16:creationId xmlns:a16="http://schemas.microsoft.com/office/drawing/2014/main" id="{D06FE1BB-A712-64CF-9F02-EE6594EF88A2}"/>
              </a:ext>
            </a:extLst>
          </p:cNvPr>
          <p:cNvSpPr/>
          <p:nvPr/>
        </p:nvSpPr>
        <p:spPr>
          <a:xfrm>
            <a:off x="25626497" y="11537668"/>
            <a:ext cx="5792002" cy="8670530"/>
          </a:xfrm>
          <a:custGeom>
            <a:avLst/>
            <a:gdLst>
              <a:gd name="connsiteX0" fmla="*/ 0 w 1771650"/>
              <a:gd name="connsiteY0" fmla="*/ 0 h 9458325"/>
              <a:gd name="connsiteX1" fmla="*/ 1485900 w 1771650"/>
              <a:gd name="connsiteY1" fmla="*/ 971550 h 9458325"/>
              <a:gd name="connsiteX2" fmla="*/ 114300 w 1771650"/>
              <a:gd name="connsiteY2" fmla="*/ 2686050 h 9458325"/>
              <a:gd name="connsiteX3" fmla="*/ 1685925 w 1771650"/>
              <a:gd name="connsiteY3" fmla="*/ 4714875 h 9458325"/>
              <a:gd name="connsiteX4" fmla="*/ 114300 w 1771650"/>
              <a:gd name="connsiteY4" fmla="*/ 7000875 h 9458325"/>
              <a:gd name="connsiteX5" fmla="*/ 1571625 w 1771650"/>
              <a:gd name="connsiteY5" fmla="*/ 9201150 h 9458325"/>
              <a:gd name="connsiteX6" fmla="*/ 1685925 w 1771650"/>
              <a:gd name="connsiteY6" fmla="*/ 9372600 h 9458325"/>
              <a:gd name="connsiteX7" fmla="*/ 1771650 w 1771650"/>
              <a:gd name="connsiteY7" fmla="*/ 9458325 h 9458325"/>
              <a:gd name="connsiteX0" fmla="*/ 0 w 2200408"/>
              <a:gd name="connsiteY0" fmla="*/ 0 h 9458325"/>
              <a:gd name="connsiteX1" fmla="*/ 2200275 w 2200408"/>
              <a:gd name="connsiteY1" fmla="*/ 1085850 h 9458325"/>
              <a:gd name="connsiteX2" fmla="*/ 114300 w 2200408"/>
              <a:gd name="connsiteY2" fmla="*/ 2686050 h 9458325"/>
              <a:gd name="connsiteX3" fmla="*/ 1685925 w 2200408"/>
              <a:gd name="connsiteY3" fmla="*/ 4714875 h 9458325"/>
              <a:gd name="connsiteX4" fmla="*/ 114300 w 2200408"/>
              <a:gd name="connsiteY4" fmla="*/ 7000875 h 9458325"/>
              <a:gd name="connsiteX5" fmla="*/ 1571625 w 2200408"/>
              <a:gd name="connsiteY5" fmla="*/ 9201150 h 9458325"/>
              <a:gd name="connsiteX6" fmla="*/ 1685925 w 2200408"/>
              <a:gd name="connsiteY6" fmla="*/ 9372600 h 9458325"/>
              <a:gd name="connsiteX7" fmla="*/ 1771650 w 2200408"/>
              <a:gd name="connsiteY7" fmla="*/ 9458325 h 9458325"/>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1313 w 2117108"/>
              <a:gd name="connsiteY0" fmla="*/ 0 h 10001250"/>
              <a:gd name="connsiteX1" fmla="*/ 2090138 w 2117108"/>
              <a:gd name="connsiteY1" fmla="*/ 1628775 h 10001250"/>
              <a:gd name="connsiteX2" fmla="*/ 1147163 w 2117108"/>
              <a:gd name="connsiteY2" fmla="*/ 2371725 h 10001250"/>
              <a:gd name="connsiteX3" fmla="*/ 4163 w 2117108"/>
              <a:gd name="connsiteY3" fmla="*/ 3228975 h 10001250"/>
              <a:gd name="connsiteX4" fmla="*/ 1575788 w 2117108"/>
              <a:gd name="connsiteY4" fmla="*/ 5257800 h 10001250"/>
              <a:gd name="connsiteX5" fmla="*/ 4163 w 2117108"/>
              <a:gd name="connsiteY5" fmla="*/ 7543800 h 10001250"/>
              <a:gd name="connsiteX6" fmla="*/ 1461488 w 2117108"/>
              <a:gd name="connsiteY6" fmla="*/ 9744075 h 10001250"/>
              <a:gd name="connsiteX7" fmla="*/ 1575788 w 2117108"/>
              <a:gd name="connsiteY7" fmla="*/ 9915525 h 10001250"/>
              <a:gd name="connsiteX8" fmla="*/ 1661513 w 2117108"/>
              <a:gd name="connsiteY8" fmla="*/ 10001250 h 10001250"/>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0365 w 2089241"/>
              <a:gd name="connsiteY0" fmla="*/ 0 h 10006898"/>
              <a:gd name="connsiteX1" fmla="*/ 2089190 w 2089241"/>
              <a:gd name="connsiteY1" fmla="*/ 1628775 h 10006898"/>
              <a:gd name="connsiteX2" fmla="*/ 3215 w 2089241"/>
              <a:gd name="connsiteY2" fmla="*/ 3228975 h 10006898"/>
              <a:gd name="connsiteX3" fmla="*/ 1574840 w 2089241"/>
              <a:gd name="connsiteY3" fmla="*/ 5257800 h 10006898"/>
              <a:gd name="connsiteX4" fmla="*/ 3215 w 2089241"/>
              <a:gd name="connsiteY4" fmla="*/ 7543800 h 10006898"/>
              <a:gd name="connsiteX5" fmla="*/ 1460540 w 2089241"/>
              <a:gd name="connsiteY5" fmla="*/ 9744075 h 10006898"/>
              <a:gd name="connsiteX6" fmla="*/ 1660565 w 2089241"/>
              <a:gd name="connsiteY6" fmla="*/ 10001250 h 10006898"/>
              <a:gd name="connsiteX0" fmla="*/ 60365 w 2089241"/>
              <a:gd name="connsiteY0" fmla="*/ 0 h 9744075"/>
              <a:gd name="connsiteX1" fmla="*/ 2089190 w 2089241"/>
              <a:gd name="connsiteY1" fmla="*/ 1628775 h 9744075"/>
              <a:gd name="connsiteX2" fmla="*/ 3215 w 2089241"/>
              <a:gd name="connsiteY2" fmla="*/ 3228975 h 9744075"/>
              <a:gd name="connsiteX3" fmla="*/ 1574840 w 2089241"/>
              <a:gd name="connsiteY3" fmla="*/ 5257800 h 9744075"/>
              <a:gd name="connsiteX4" fmla="*/ 3215 w 2089241"/>
              <a:gd name="connsiteY4" fmla="*/ 7543800 h 9744075"/>
              <a:gd name="connsiteX5" fmla="*/ 1460540 w 2089241"/>
              <a:gd name="connsiteY5" fmla="*/ 9744075 h 9744075"/>
              <a:gd name="connsiteX0" fmla="*/ 95659 w 3591334"/>
              <a:gd name="connsiteY0" fmla="*/ 0 h 9847907"/>
              <a:gd name="connsiteX1" fmla="*/ 2124484 w 3591334"/>
              <a:gd name="connsiteY1" fmla="*/ 1628775 h 9847907"/>
              <a:gd name="connsiteX2" fmla="*/ 38509 w 3591334"/>
              <a:gd name="connsiteY2" fmla="*/ 3228975 h 9847907"/>
              <a:gd name="connsiteX3" fmla="*/ 1610134 w 3591334"/>
              <a:gd name="connsiteY3" fmla="*/ 5257800 h 9847907"/>
              <a:gd name="connsiteX4" fmla="*/ 38509 w 3591334"/>
              <a:gd name="connsiteY4" fmla="*/ 7543800 h 9847907"/>
              <a:gd name="connsiteX5" fmla="*/ 3591334 w 3591334"/>
              <a:gd name="connsiteY5" fmla="*/ 9847907 h 9847907"/>
              <a:gd name="connsiteX0" fmla="*/ 1870440 w 5366115"/>
              <a:gd name="connsiteY0" fmla="*/ 0 h 9847907"/>
              <a:gd name="connsiteX1" fmla="*/ 3899265 w 5366115"/>
              <a:gd name="connsiteY1" fmla="*/ 1628775 h 9847907"/>
              <a:gd name="connsiteX2" fmla="*/ 1813290 w 5366115"/>
              <a:gd name="connsiteY2" fmla="*/ 3228975 h 9847907"/>
              <a:gd name="connsiteX3" fmla="*/ 3384915 w 5366115"/>
              <a:gd name="connsiteY3" fmla="*/ 5257800 h 9847907"/>
              <a:gd name="connsiteX4" fmla="*/ 22590 w 5366115"/>
              <a:gd name="connsiteY4" fmla="*/ 6713145 h 9847907"/>
              <a:gd name="connsiteX5" fmla="*/ 5366115 w 5366115"/>
              <a:gd name="connsiteY5" fmla="*/ 9847907 h 9847907"/>
              <a:gd name="connsiteX0" fmla="*/ 1847930 w 5500319"/>
              <a:gd name="connsiteY0" fmla="*/ 0 h 9847907"/>
              <a:gd name="connsiteX1" fmla="*/ 3876755 w 5500319"/>
              <a:gd name="connsiteY1" fmla="*/ 1628775 h 9847907"/>
              <a:gd name="connsiteX2" fmla="*/ 1790780 w 5500319"/>
              <a:gd name="connsiteY2" fmla="*/ 3228975 h 9847907"/>
              <a:gd name="connsiteX3" fmla="*/ 5483305 w 5500319"/>
              <a:gd name="connsiteY3" fmla="*/ 3626154 h 9847907"/>
              <a:gd name="connsiteX4" fmla="*/ 80 w 5500319"/>
              <a:gd name="connsiteY4" fmla="*/ 6713145 h 9847907"/>
              <a:gd name="connsiteX5" fmla="*/ 5343605 w 5500319"/>
              <a:gd name="connsiteY5" fmla="*/ 9847907 h 9847907"/>
              <a:gd name="connsiteX0" fmla="*/ 1847930 w 5483315"/>
              <a:gd name="connsiteY0" fmla="*/ 0 h 9847907"/>
              <a:gd name="connsiteX1" fmla="*/ 3876755 w 5483315"/>
              <a:gd name="connsiteY1" fmla="*/ 1628775 h 9847907"/>
              <a:gd name="connsiteX2" fmla="*/ 50880 w 5483315"/>
              <a:gd name="connsiteY2" fmla="*/ 3065810 h 9847907"/>
              <a:gd name="connsiteX3" fmla="*/ 5483305 w 5483315"/>
              <a:gd name="connsiteY3" fmla="*/ 3626154 h 9847907"/>
              <a:gd name="connsiteX4" fmla="*/ 80 w 5483315"/>
              <a:gd name="connsiteY4" fmla="*/ 6713145 h 9847907"/>
              <a:gd name="connsiteX5" fmla="*/ 5343605 w 5483315"/>
              <a:gd name="connsiteY5" fmla="*/ 9847907 h 9847907"/>
              <a:gd name="connsiteX0" fmla="*/ 1847930 w 5484077"/>
              <a:gd name="connsiteY0" fmla="*/ 0 h 9847907"/>
              <a:gd name="connsiteX1" fmla="*/ 5464255 w 5484077"/>
              <a:gd name="connsiteY1" fmla="*/ 1109615 h 9847907"/>
              <a:gd name="connsiteX2" fmla="*/ 50880 w 5484077"/>
              <a:gd name="connsiteY2" fmla="*/ 3065810 h 9847907"/>
              <a:gd name="connsiteX3" fmla="*/ 5483305 w 5484077"/>
              <a:gd name="connsiteY3" fmla="*/ 3626154 h 9847907"/>
              <a:gd name="connsiteX4" fmla="*/ 80 w 5484077"/>
              <a:gd name="connsiteY4" fmla="*/ 6713145 h 9847907"/>
              <a:gd name="connsiteX5" fmla="*/ 5343605 w 5484077"/>
              <a:gd name="connsiteY5" fmla="*/ 9847907 h 9847907"/>
              <a:gd name="connsiteX0" fmla="*/ 311230 w 5483314"/>
              <a:gd name="connsiteY0" fmla="*/ 0 h 10159403"/>
              <a:gd name="connsiteX1" fmla="*/ 5464255 w 5483314"/>
              <a:gd name="connsiteY1" fmla="*/ 1421111 h 10159403"/>
              <a:gd name="connsiteX2" fmla="*/ 50880 w 5483314"/>
              <a:gd name="connsiteY2" fmla="*/ 3377306 h 10159403"/>
              <a:gd name="connsiteX3" fmla="*/ 5483305 w 5483314"/>
              <a:gd name="connsiteY3" fmla="*/ 3937650 h 10159403"/>
              <a:gd name="connsiteX4" fmla="*/ 80 w 5483314"/>
              <a:gd name="connsiteY4" fmla="*/ 7024641 h 10159403"/>
              <a:gd name="connsiteX5" fmla="*/ 5343605 w 5483314"/>
              <a:gd name="connsiteY5" fmla="*/ 10159403 h 10159403"/>
              <a:gd name="connsiteX0" fmla="*/ 311855 w 5763339"/>
              <a:gd name="connsiteY0" fmla="*/ 0 h 10159403"/>
              <a:gd name="connsiteX1" fmla="*/ 5464880 w 5763339"/>
              <a:gd name="connsiteY1" fmla="*/ 1421111 h 10159403"/>
              <a:gd name="connsiteX2" fmla="*/ 51505 w 5763339"/>
              <a:gd name="connsiteY2" fmla="*/ 3377306 h 10159403"/>
              <a:gd name="connsiteX3" fmla="*/ 5763330 w 5763339"/>
              <a:gd name="connsiteY3" fmla="*/ 5480297 h 10159403"/>
              <a:gd name="connsiteX4" fmla="*/ 705 w 5763339"/>
              <a:gd name="connsiteY4" fmla="*/ 7024641 h 10159403"/>
              <a:gd name="connsiteX5" fmla="*/ 5344230 w 5763339"/>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451700 w 5903305"/>
              <a:gd name="connsiteY0" fmla="*/ 0 h 10159403"/>
              <a:gd name="connsiteX1" fmla="*/ 5604725 w 5903305"/>
              <a:gd name="connsiteY1" fmla="*/ 1421111 h 10159403"/>
              <a:gd name="connsiteX2" fmla="*/ 191350 w 5903305"/>
              <a:gd name="connsiteY2" fmla="*/ 3377306 h 10159403"/>
              <a:gd name="connsiteX3" fmla="*/ 5903175 w 5903305"/>
              <a:gd name="connsiteY3" fmla="*/ 5480297 h 10159403"/>
              <a:gd name="connsiteX4" fmla="*/ 850 w 5903305"/>
              <a:gd name="connsiteY4" fmla="*/ 7721800 h 10159403"/>
              <a:gd name="connsiteX5" fmla="*/ 5484075 w 5903305"/>
              <a:gd name="connsiteY5" fmla="*/ 10159403 h 10159403"/>
              <a:gd name="connsiteX0" fmla="*/ 451694 w 5903214"/>
              <a:gd name="connsiteY0" fmla="*/ 0 h 10159403"/>
              <a:gd name="connsiteX1" fmla="*/ 5604719 w 5903214"/>
              <a:gd name="connsiteY1" fmla="*/ 1421111 h 10159403"/>
              <a:gd name="connsiteX2" fmla="*/ 191344 w 5903214"/>
              <a:gd name="connsiteY2" fmla="*/ 3377306 h 10159403"/>
              <a:gd name="connsiteX3" fmla="*/ 5903169 w 5903214"/>
              <a:gd name="connsiteY3" fmla="*/ 5480297 h 10159403"/>
              <a:gd name="connsiteX4" fmla="*/ 844 w 5903214"/>
              <a:gd name="connsiteY4" fmla="*/ 7721800 h 10159403"/>
              <a:gd name="connsiteX5" fmla="*/ 5484069 w 5903214"/>
              <a:gd name="connsiteY5" fmla="*/ 10159403 h 10159403"/>
              <a:gd name="connsiteX0" fmla="*/ 642178 w 6094169"/>
              <a:gd name="connsiteY0" fmla="*/ 0 h 10159403"/>
              <a:gd name="connsiteX1" fmla="*/ 5795203 w 6094169"/>
              <a:gd name="connsiteY1" fmla="*/ 1421111 h 10159403"/>
              <a:gd name="connsiteX2" fmla="*/ 381828 w 6094169"/>
              <a:gd name="connsiteY2" fmla="*/ 3377306 h 10159403"/>
              <a:gd name="connsiteX3" fmla="*/ 6093653 w 6094169"/>
              <a:gd name="connsiteY3" fmla="*/ 5480297 h 10159403"/>
              <a:gd name="connsiteX4" fmla="*/ 828 w 6094169"/>
              <a:gd name="connsiteY4" fmla="*/ 8278044 h 10159403"/>
              <a:gd name="connsiteX5" fmla="*/ 5674553 w 6094169"/>
              <a:gd name="connsiteY5" fmla="*/ 10159403 h 10159403"/>
              <a:gd name="connsiteX0" fmla="*/ 641430 w 6093421"/>
              <a:gd name="connsiteY0" fmla="*/ 0 h 10159403"/>
              <a:gd name="connsiteX1" fmla="*/ 5794455 w 6093421"/>
              <a:gd name="connsiteY1" fmla="*/ 1421111 h 10159403"/>
              <a:gd name="connsiteX2" fmla="*/ 381080 w 6093421"/>
              <a:gd name="connsiteY2" fmla="*/ 3377306 h 10159403"/>
              <a:gd name="connsiteX3" fmla="*/ 6092905 w 6093421"/>
              <a:gd name="connsiteY3" fmla="*/ 5480297 h 10159403"/>
              <a:gd name="connsiteX4" fmla="*/ 80 w 6093421"/>
              <a:gd name="connsiteY4" fmla="*/ 8278044 h 10159403"/>
              <a:gd name="connsiteX5" fmla="*/ 5673805 w 6093421"/>
              <a:gd name="connsiteY5" fmla="*/ 10159403 h 10159403"/>
              <a:gd name="connsiteX0" fmla="*/ 641356 w 6093347"/>
              <a:gd name="connsiteY0" fmla="*/ 0 h 10159403"/>
              <a:gd name="connsiteX1" fmla="*/ 5794381 w 6093347"/>
              <a:gd name="connsiteY1" fmla="*/ 1421111 h 10159403"/>
              <a:gd name="connsiteX2" fmla="*/ 381006 w 6093347"/>
              <a:gd name="connsiteY2" fmla="*/ 3377306 h 10159403"/>
              <a:gd name="connsiteX3" fmla="*/ 6092831 w 6093347"/>
              <a:gd name="connsiteY3" fmla="*/ 5480297 h 10159403"/>
              <a:gd name="connsiteX4" fmla="*/ 6 w 6093347"/>
              <a:gd name="connsiteY4" fmla="*/ 8278044 h 10159403"/>
              <a:gd name="connsiteX5" fmla="*/ 5673731 w 6093347"/>
              <a:gd name="connsiteY5" fmla="*/ 10159403 h 10159403"/>
              <a:gd name="connsiteX0" fmla="*/ 641355 w 6092835"/>
              <a:gd name="connsiteY0" fmla="*/ 0 h 10159403"/>
              <a:gd name="connsiteX1" fmla="*/ 5794380 w 6092835"/>
              <a:gd name="connsiteY1" fmla="*/ 1421111 h 10159403"/>
              <a:gd name="connsiteX2" fmla="*/ 381005 w 6092835"/>
              <a:gd name="connsiteY2" fmla="*/ 3377306 h 10159403"/>
              <a:gd name="connsiteX3" fmla="*/ 6092830 w 6092835"/>
              <a:gd name="connsiteY3" fmla="*/ 5480297 h 10159403"/>
              <a:gd name="connsiteX4" fmla="*/ 5 w 6092835"/>
              <a:gd name="connsiteY4" fmla="*/ 8278044 h 10159403"/>
              <a:gd name="connsiteX5" fmla="*/ 5673730 w 6092835"/>
              <a:gd name="connsiteY5" fmla="*/ 10159403 h 10159403"/>
              <a:gd name="connsiteX0" fmla="*/ 717554 w 6169769"/>
              <a:gd name="connsiteY0" fmla="*/ 0 h 10159403"/>
              <a:gd name="connsiteX1" fmla="*/ 5870579 w 6169769"/>
              <a:gd name="connsiteY1" fmla="*/ 1421111 h 10159403"/>
              <a:gd name="connsiteX2" fmla="*/ 457204 w 6169769"/>
              <a:gd name="connsiteY2" fmla="*/ 3377306 h 10159403"/>
              <a:gd name="connsiteX3" fmla="*/ 6169029 w 6169769"/>
              <a:gd name="connsiteY3" fmla="*/ 5480297 h 10159403"/>
              <a:gd name="connsiteX4" fmla="*/ 4 w 6169769"/>
              <a:gd name="connsiteY4" fmla="*/ 8678539 h 10159403"/>
              <a:gd name="connsiteX5" fmla="*/ 5749929 w 6169769"/>
              <a:gd name="connsiteY5" fmla="*/ 10159403 h 10159403"/>
              <a:gd name="connsiteX0" fmla="*/ 717554 w 6169419"/>
              <a:gd name="connsiteY0" fmla="*/ 0 h 10159403"/>
              <a:gd name="connsiteX1" fmla="*/ 5870579 w 6169419"/>
              <a:gd name="connsiteY1" fmla="*/ 1421111 h 10159403"/>
              <a:gd name="connsiteX2" fmla="*/ 457204 w 6169419"/>
              <a:gd name="connsiteY2" fmla="*/ 3377306 h 10159403"/>
              <a:gd name="connsiteX3" fmla="*/ 6169029 w 6169419"/>
              <a:gd name="connsiteY3" fmla="*/ 5480297 h 10159403"/>
              <a:gd name="connsiteX4" fmla="*/ 4 w 6169419"/>
              <a:gd name="connsiteY4" fmla="*/ 8678539 h 10159403"/>
              <a:gd name="connsiteX5" fmla="*/ 5749929 w 6169419"/>
              <a:gd name="connsiteY5" fmla="*/ 10159403 h 10159403"/>
              <a:gd name="connsiteX0" fmla="*/ 719078 w 6170948"/>
              <a:gd name="connsiteY0" fmla="*/ 0 h 10626647"/>
              <a:gd name="connsiteX1" fmla="*/ 5872103 w 6170948"/>
              <a:gd name="connsiteY1" fmla="*/ 1421111 h 10626647"/>
              <a:gd name="connsiteX2" fmla="*/ 458728 w 6170948"/>
              <a:gd name="connsiteY2" fmla="*/ 3377306 h 10626647"/>
              <a:gd name="connsiteX3" fmla="*/ 6170553 w 6170948"/>
              <a:gd name="connsiteY3" fmla="*/ 5480297 h 10626647"/>
              <a:gd name="connsiteX4" fmla="*/ 1528 w 6170948"/>
              <a:gd name="connsiteY4" fmla="*/ 8678539 h 10626647"/>
              <a:gd name="connsiteX5" fmla="*/ 5770503 w 6170948"/>
              <a:gd name="connsiteY5" fmla="*/ 10626647 h 10626647"/>
              <a:gd name="connsiteX0" fmla="*/ 717841 w 6169708"/>
              <a:gd name="connsiteY0" fmla="*/ 0 h 10626647"/>
              <a:gd name="connsiteX1" fmla="*/ 5870866 w 6169708"/>
              <a:gd name="connsiteY1" fmla="*/ 1421111 h 10626647"/>
              <a:gd name="connsiteX2" fmla="*/ 457491 w 6169708"/>
              <a:gd name="connsiteY2" fmla="*/ 3377306 h 10626647"/>
              <a:gd name="connsiteX3" fmla="*/ 6169316 w 6169708"/>
              <a:gd name="connsiteY3" fmla="*/ 5480297 h 10626647"/>
              <a:gd name="connsiteX4" fmla="*/ 291 w 6169708"/>
              <a:gd name="connsiteY4" fmla="*/ 8678539 h 10626647"/>
              <a:gd name="connsiteX5" fmla="*/ 5769266 w 6169708"/>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7565 w 6150382"/>
              <a:gd name="connsiteY0" fmla="*/ 0 h 10626647"/>
              <a:gd name="connsiteX1" fmla="*/ 5870590 w 6150382"/>
              <a:gd name="connsiteY1" fmla="*/ 1421111 h 10626647"/>
              <a:gd name="connsiteX2" fmla="*/ 457215 w 6150382"/>
              <a:gd name="connsiteY2" fmla="*/ 3377306 h 10626647"/>
              <a:gd name="connsiteX3" fmla="*/ 6149990 w 6150382"/>
              <a:gd name="connsiteY3" fmla="*/ 5947542 h 10626647"/>
              <a:gd name="connsiteX4" fmla="*/ 15 w 6150382"/>
              <a:gd name="connsiteY4" fmla="*/ 8678539 h 10626647"/>
              <a:gd name="connsiteX5" fmla="*/ 5768990 w 6150382"/>
              <a:gd name="connsiteY5" fmla="*/ 10626647 h 10626647"/>
              <a:gd name="connsiteX0" fmla="*/ 3632215 w 6150382"/>
              <a:gd name="connsiteY0" fmla="*/ 0 h 10448649"/>
              <a:gd name="connsiteX1" fmla="*/ 5870590 w 6150382"/>
              <a:gd name="connsiteY1" fmla="*/ 1243113 h 10448649"/>
              <a:gd name="connsiteX2" fmla="*/ 457215 w 6150382"/>
              <a:gd name="connsiteY2" fmla="*/ 3199308 h 10448649"/>
              <a:gd name="connsiteX3" fmla="*/ 6149990 w 6150382"/>
              <a:gd name="connsiteY3" fmla="*/ 5769544 h 10448649"/>
              <a:gd name="connsiteX4" fmla="*/ 15 w 6150382"/>
              <a:gd name="connsiteY4" fmla="*/ 8500541 h 10448649"/>
              <a:gd name="connsiteX5" fmla="*/ 5768990 w 6150382"/>
              <a:gd name="connsiteY5" fmla="*/ 10448649 h 10448649"/>
              <a:gd name="connsiteX0" fmla="*/ 3939128 w 6457332"/>
              <a:gd name="connsiteY0" fmla="*/ 0 h 10582147"/>
              <a:gd name="connsiteX1" fmla="*/ 6177503 w 6457332"/>
              <a:gd name="connsiteY1" fmla="*/ 1243113 h 10582147"/>
              <a:gd name="connsiteX2" fmla="*/ 764128 w 6457332"/>
              <a:gd name="connsiteY2" fmla="*/ 3199308 h 10582147"/>
              <a:gd name="connsiteX3" fmla="*/ 6456903 w 6457332"/>
              <a:gd name="connsiteY3" fmla="*/ 5769544 h 10582147"/>
              <a:gd name="connsiteX4" fmla="*/ 306928 w 6457332"/>
              <a:gd name="connsiteY4" fmla="*/ 8500541 h 10582147"/>
              <a:gd name="connsiteX5" fmla="*/ 3237453 w 6457332"/>
              <a:gd name="connsiteY5" fmla="*/ 10582147 h 10582147"/>
              <a:gd name="connsiteX0" fmla="*/ 3532909 w 6050737"/>
              <a:gd name="connsiteY0" fmla="*/ 0 h 10582147"/>
              <a:gd name="connsiteX1" fmla="*/ 5771284 w 6050737"/>
              <a:gd name="connsiteY1" fmla="*/ 1243113 h 10582147"/>
              <a:gd name="connsiteX2" fmla="*/ 357909 w 6050737"/>
              <a:gd name="connsiteY2" fmla="*/ 3199308 h 10582147"/>
              <a:gd name="connsiteX3" fmla="*/ 6050684 w 6050737"/>
              <a:gd name="connsiteY3" fmla="*/ 5769544 h 10582147"/>
              <a:gd name="connsiteX4" fmla="*/ 472209 w 6050737"/>
              <a:gd name="connsiteY4" fmla="*/ 8767538 h 10582147"/>
              <a:gd name="connsiteX5" fmla="*/ 2831234 w 6050737"/>
              <a:gd name="connsiteY5" fmla="*/ 10582147 h 10582147"/>
              <a:gd name="connsiteX0" fmla="*/ 3312445 w 5830268"/>
              <a:gd name="connsiteY0" fmla="*/ 0 h 10582147"/>
              <a:gd name="connsiteX1" fmla="*/ 5550820 w 5830268"/>
              <a:gd name="connsiteY1" fmla="*/ 1243113 h 10582147"/>
              <a:gd name="connsiteX2" fmla="*/ 137445 w 5830268"/>
              <a:gd name="connsiteY2" fmla="*/ 3199308 h 10582147"/>
              <a:gd name="connsiteX3" fmla="*/ 5830220 w 5830268"/>
              <a:gd name="connsiteY3" fmla="*/ 5769544 h 10582147"/>
              <a:gd name="connsiteX4" fmla="*/ 251745 w 5830268"/>
              <a:gd name="connsiteY4" fmla="*/ 8767538 h 10582147"/>
              <a:gd name="connsiteX5" fmla="*/ 2610770 w 5830268"/>
              <a:gd name="connsiteY5" fmla="*/ 10582147 h 10582147"/>
              <a:gd name="connsiteX0" fmla="*/ 3175971 w 5693794"/>
              <a:gd name="connsiteY0" fmla="*/ 0 h 10582538"/>
              <a:gd name="connsiteX1" fmla="*/ 5414346 w 5693794"/>
              <a:gd name="connsiteY1" fmla="*/ 1243113 h 10582538"/>
              <a:gd name="connsiteX2" fmla="*/ 971 w 5693794"/>
              <a:gd name="connsiteY2" fmla="*/ 3199308 h 10582538"/>
              <a:gd name="connsiteX3" fmla="*/ 5693746 w 5693794"/>
              <a:gd name="connsiteY3" fmla="*/ 5769544 h 10582538"/>
              <a:gd name="connsiteX4" fmla="*/ 115271 w 5693794"/>
              <a:gd name="connsiteY4" fmla="*/ 8767538 h 10582538"/>
              <a:gd name="connsiteX5" fmla="*/ 2474296 w 5693794"/>
              <a:gd name="connsiteY5" fmla="*/ 10582147 h 10582538"/>
              <a:gd name="connsiteX0" fmla="*/ 3175245 w 5654973"/>
              <a:gd name="connsiteY0" fmla="*/ 0 h 10582282"/>
              <a:gd name="connsiteX1" fmla="*/ 5413620 w 5654973"/>
              <a:gd name="connsiteY1" fmla="*/ 1243113 h 10582282"/>
              <a:gd name="connsiteX2" fmla="*/ 245 w 5654973"/>
              <a:gd name="connsiteY2" fmla="*/ 3199308 h 10582282"/>
              <a:gd name="connsiteX3" fmla="*/ 5654920 w 5654973"/>
              <a:gd name="connsiteY3" fmla="*/ 5294884 h 10582282"/>
              <a:gd name="connsiteX4" fmla="*/ 114545 w 5654973"/>
              <a:gd name="connsiteY4" fmla="*/ 8767538 h 10582282"/>
              <a:gd name="connsiteX5" fmla="*/ 2473570 w 5654973"/>
              <a:gd name="connsiteY5" fmla="*/ 10582147 h 10582282"/>
              <a:gd name="connsiteX0" fmla="*/ 1613133 w 5654961"/>
              <a:gd name="connsiteY0" fmla="*/ 0 h 10626781"/>
              <a:gd name="connsiteX1" fmla="*/ 5413608 w 5654961"/>
              <a:gd name="connsiteY1" fmla="*/ 1287612 h 10626781"/>
              <a:gd name="connsiteX2" fmla="*/ 233 w 5654961"/>
              <a:gd name="connsiteY2" fmla="*/ 3243807 h 10626781"/>
              <a:gd name="connsiteX3" fmla="*/ 5654908 w 5654961"/>
              <a:gd name="connsiteY3" fmla="*/ 5339383 h 10626781"/>
              <a:gd name="connsiteX4" fmla="*/ 114533 w 5654961"/>
              <a:gd name="connsiteY4" fmla="*/ 8812037 h 10626781"/>
              <a:gd name="connsiteX5" fmla="*/ 2473558 w 5654961"/>
              <a:gd name="connsiteY5" fmla="*/ 10626646 h 10626781"/>
              <a:gd name="connsiteX0" fmla="*/ 1613119 w 5654947"/>
              <a:gd name="connsiteY0" fmla="*/ 0 h 10626781"/>
              <a:gd name="connsiteX1" fmla="*/ 5413594 w 5654947"/>
              <a:gd name="connsiteY1" fmla="*/ 1287612 h 10626781"/>
              <a:gd name="connsiteX2" fmla="*/ 219 w 5654947"/>
              <a:gd name="connsiteY2" fmla="*/ 3243807 h 10626781"/>
              <a:gd name="connsiteX3" fmla="*/ 5654894 w 5654947"/>
              <a:gd name="connsiteY3" fmla="*/ 5339383 h 10626781"/>
              <a:gd name="connsiteX4" fmla="*/ 114519 w 5654947"/>
              <a:gd name="connsiteY4" fmla="*/ 8812037 h 10626781"/>
              <a:gd name="connsiteX5" fmla="*/ 2473544 w 5654947"/>
              <a:gd name="connsiteY5" fmla="*/ 10626646 h 10626781"/>
              <a:gd name="connsiteX0" fmla="*/ 2070336 w 5654964"/>
              <a:gd name="connsiteY0" fmla="*/ 0 h 10537782"/>
              <a:gd name="connsiteX1" fmla="*/ 5413611 w 5654964"/>
              <a:gd name="connsiteY1" fmla="*/ 1198613 h 10537782"/>
              <a:gd name="connsiteX2" fmla="*/ 236 w 5654964"/>
              <a:gd name="connsiteY2" fmla="*/ 3154808 h 10537782"/>
              <a:gd name="connsiteX3" fmla="*/ 5654911 w 5654964"/>
              <a:gd name="connsiteY3" fmla="*/ 5250384 h 10537782"/>
              <a:gd name="connsiteX4" fmla="*/ 114536 w 5654964"/>
              <a:gd name="connsiteY4" fmla="*/ 8723038 h 10537782"/>
              <a:gd name="connsiteX5" fmla="*/ 2473561 w 5654964"/>
              <a:gd name="connsiteY5" fmla="*/ 10537647 h 10537782"/>
              <a:gd name="connsiteX0" fmla="*/ 2070336 w 5654964"/>
              <a:gd name="connsiteY0" fmla="*/ 4828 h 10542610"/>
              <a:gd name="connsiteX1" fmla="*/ 5413611 w 5654964"/>
              <a:gd name="connsiteY1" fmla="*/ 1203441 h 10542610"/>
              <a:gd name="connsiteX2" fmla="*/ 236 w 5654964"/>
              <a:gd name="connsiteY2" fmla="*/ 3159636 h 10542610"/>
              <a:gd name="connsiteX3" fmla="*/ 5654911 w 5654964"/>
              <a:gd name="connsiteY3" fmla="*/ 5255212 h 10542610"/>
              <a:gd name="connsiteX4" fmla="*/ 114536 w 5654964"/>
              <a:gd name="connsiteY4" fmla="*/ 8727866 h 10542610"/>
              <a:gd name="connsiteX5" fmla="*/ 2473561 w 5654964"/>
              <a:gd name="connsiteY5" fmla="*/ 10542475 h 10542610"/>
              <a:gd name="connsiteX0" fmla="*/ 2070321 w 5654949"/>
              <a:gd name="connsiteY0" fmla="*/ 35972 h 10573754"/>
              <a:gd name="connsiteX1" fmla="*/ 5413596 w 5654949"/>
              <a:gd name="connsiteY1" fmla="*/ 1234585 h 10573754"/>
              <a:gd name="connsiteX2" fmla="*/ 221 w 5654949"/>
              <a:gd name="connsiteY2" fmla="*/ 3190780 h 10573754"/>
              <a:gd name="connsiteX3" fmla="*/ 5654896 w 5654949"/>
              <a:gd name="connsiteY3" fmla="*/ 5286356 h 10573754"/>
              <a:gd name="connsiteX4" fmla="*/ 114521 w 5654949"/>
              <a:gd name="connsiteY4" fmla="*/ 8759010 h 10573754"/>
              <a:gd name="connsiteX5" fmla="*/ 2473546 w 5654949"/>
              <a:gd name="connsiteY5" fmla="*/ 10573619 h 10573754"/>
              <a:gd name="connsiteX0" fmla="*/ 2070138 w 5654766"/>
              <a:gd name="connsiteY0" fmla="*/ 35972 h 10573754"/>
              <a:gd name="connsiteX1" fmla="*/ 5413413 w 5654766"/>
              <a:gd name="connsiteY1" fmla="*/ 1234585 h 10573754"/>
              <a:gd name="connsiteX2" fmla="*/ 38 w 5654766"/>
              <a:gd name="connsiteY2" fmla="*/ 3190780 h 10573754"/>
              <a:gd name="connsiteX3" fmla="*/ 5654713 w 5654766"/>
              <a:gd name="connsiteY3" fmla="*/ 5286356 h 10573754"/>
              <a:gd name="connsiteX4" fmla="*/ 114338 w 5654766"/>
              <a:gd name="connsiteY4" fmla="*/ 8759010 h 10573754"/>
              <a:gd name="connsiteX5" fmla="*/ 2473363 w 5654766"/>
              <a:gd name="connsiteY5" fmla="*/ 10573619 h 10573754"/>
              <a:gd name="connsiteX0" fmla="*/ 2070356 w 5674034"/>
              <a:gd name="connsiteY0" fmla="*/ 35972 h 10573742"/>
              <a:gd name="connsiteX1" fmla="*/ 5413631 w 5674034"/>
              <a:gd name="connsiteY1" fmla="*/ 1234585 h 10573742"/>
              <a:gd name="connsiteX2" fmla="*/ 256 w 5674034"/>
              <a:gd name="connsiteY2" fmla="*/ 3190780 h 10573742"/>
              <a:gd name="connsiteX3" fmla="*/ 5673981 w 5674034"/>
              <a:gd name="connsiteY3" fmla="*/ 5842599 h 10573742"/>
              <a:gd name="connsiteX4" fmla="*/ 114556 w 5674034"/>
              <a:gd name="connsiteY4" fmla="*/ 8759010 h 10573742"/>
              <a:gd name="connsiteX5" fmla="*/ 2473581 w 5674034"/>
              <a:gd name="connsiteY5" fmla="*/ 10573619 h 10573742"/>
              <a:gd name="connsiteX0" fmla="*/ 2070356 w 5674194"/>
              <a:gd name="connsiteY0" fmla="*/ 35972 h 10573742"/>
              <a:gd name="connsiteX1" fmla="*/ 5413631 w 5674194"/>
              <a:gd name="connsiteY1" fmla="*/ 1234585 h 10573742"/>
              <a:gd name="connsiteX2" fmla="*/ 256 w 5674194"/>
              <a:gd name="connsiteY2" fmla="*/ 3190780 h 10573742"/>
              <a:gd name="connsiteX3" fmla="*/ 5673981 w 5674194"/>
              <a:gd name="connsiteY3" fmla="*/ 5842599 h 10573742"/>
              <a:gd name="connsiteX4" fmla="*/ 114556 w 5674194"/>
              <a:gd name="connsiteY4" fmla="*/ 8759010 h 10573742"/>
              <a:gd name="connsiteX5" fmla="*/ 2473581 w 5674194"/>
              <a:gd name="connsiteY5" fmla="*/ 10573619 h 10573742"/>
              <a:gd name="connsiteX0" fmla="*/ 2094741 w 5698379"/>
              <a:gd name="connsiteY0" fmla="*/ 35972 h 10573665"/>
              <a:gd name="connsiteX1" fmla="*/ 5438016 w 5698379"/>
              <a:gd name="connsiteY1" fmla="*/ 1234585 h 10573665"/>
              <a:gd name="connsiteX2" fmla="*/ 24641 w 5698379"/>
              <a:gd name="connsiteY2" fmla="*/ 3190780 h 10573665"/>
              <a:gd name="connsiteX3" fmla="*/ 5698366 w 5698379"/>
              <a:gd name="connsiteY3" fmla="*/ 5842599 h 10573665"/>
              <a:gd name="connsiteX4" fmla="*/ 81791 w 5698379"/>
              <a:gd name="connsiteY4" fmla="*/ 6990159 h 10573665"/>
              <a:gd name="connsiteX5" fmla="*/ 2497966 w 5698379"/>
              <a:gd name="connsiteY5" fmla="*/ 10573619 h 10573665"/>
              <a:gd name="connsiteX0" fmla="*/ 2093867 w 5697505"/>
              <a:gd name="connsiteY0" fmla="*/ 35972 h 8738150"/>
              <a:gd name="connsiteX1" fmla="*/ 5437142 w 5697505"/>
              <a:gd name="connsiteY1" fmla="*/ 1234585 h 8738150"/>
              <a:gd name="connsiteX2" fmla="*/ 23767 w 5697505"/>
              <a:gd name="connsiteY2" fmla="*/ 3190780 h 8738150"/>
              <a:gd name="connsiteX3" fmla="*/ 5697492 w 5697505"/>
              <a:gd name="connsiteY3" fmla="*/ 5842599 h 8738150"/>
              <a:gd name="connsiteX4" fmla="*/ 80917 w 5697505"/>
              <a:gd name="connsiteY4" fmla="*/ 6990159 h 8738150"/>
              <a:gd name="connsiteX5" fmla="*/ 2525667 w 5697505"/>
              <a:gd name="connsiteY5" fmla="*/ 8738018 h 8738150"/>
              <a:gd name="connsiteX0" fmla="*/ 2093867 w 5697505"/>
              <a:gd name="connsiteY0" fmla="*/ 35972 h 8861069"/>
              <a:gd name="connsiteX1" fmla="*/ 5437142 w 5697505"/>
              <a:gd name="connsiteY1" fmla="*/ 1234585 h 8861069"/>
              <a:gd name="connsiteX2" fmla="*/ 23767 w 5697505"/>
              <a:gd name="connsiteY2" fmla="*/ 3190780 h 8861069"/>
              <a:gd name="connsiteX3" fmla="*/ 5697492 w 5697505"/>
              <a:gd name="connsiteY3" fmla="*/ 5842599 h 8861069"/>
              <a:gd name="connsiteX4" fmla="*/ 80917 w 5697505"/>
              <a:gd name="connsiteY4" fmla="*/ 6990159 h 8861069"/>
              <a:gd name="connsiteX5" fmla="*/ 2525667 w 5697505"/>
              <a:gd name="connsiteY5" fmla="*/ 8738018 h 8861069"/>
              <a:gd name="connsiteX6" fmla="*/ 2518654 w 5697505"/>
              <a:gd name="connsiteY6" fmla="*/ 8715002 h 8861069"/>
              <a:gd name="connsiteX0" fmla="*/ 2093867 w 5697505"/>
              <a:gd name="connsiteY0" fmla="*/ 35972 h 9304845"/>
              <a:gd name="connsiteX1" fmla="*/ 5437142 w 5697505"/>
              <a:gd name="connsiteY1" fmla="*/ 1234585 h 9304845"/>
              <a:gd name="connsiteX2" fmla="*/ 23767 w 5697505"/>
              <a:gd name="connsiteY2" fmla="*/ 3190780 h 9304845"/>
              <a:gd name="connsiteX3" fmla="*/ 5697492 w 5697505"/>
              <a:gd name="connsiteY3" fmla="*/ 5842599 h 9304845"/>
              <a:gd name="connsiteX4" fmla="*/ 80917 w 5697505"/>
              <a:gd name="connsiteY4" fmla="*/ 6990159 h 9304845"/>
              <a:gd name="connsiteX5" fmla="*/ 2525667 w 5697505"/>
              <a:gd name="connsiteY5" fmla="*/ 8738018 h 9304845"/>
              <a:gd name="connsiteX6" fmla="*/ 4797830 w 5697505"/>
              <a:gd name="connsiteY6" fmla="*/ 9304786 h 9304845"/>
              <a:gd name="connsiteX0" fmla="*/ 2070357 w 5673995"/>
              <a:gd name="connsiteY0" fmla="*/ 35972 h 9304841"/>
              <a:gd name="connsiteX1" fmla="*/ 5413632 w 5673995"/>
              <a:gd name="connsiteY1" fmla="*/ 1234585 h 9304841"/>
              <a:gd name="connsiteX2" fmla="*/ 257 w 5673995"/>
              <a:gd name="connsiteY2" fmla="*/ 3190780 h 9304841"/>
              <a:gd name="connsiteX3" fmla="*/ 5673982 w 5673995"/>
              <a:gd name="connsiteY3" fmla="*/ 5842599 h 9304841"/>
              <a:gd name="connsiteX4" fmla="*/ 57407 w 5673995"/>
              <a:gd name="connsiteY4" fmla="*/ 6990159 h 9304841"/>
              <a:gd name="connsiteX5" fmla="*/ 5095232 w 5673995"/>
              <a:gd name="connsiteY5" fmla="*/ 8722078 h 9304841"/>
              <a:gd name="connsiteX6" fmla="*/ 4774320 w 5673995"/>
              <a:gd name="connsiteY6" fmla="*/ 9304786 h 9304841"/>
              <a:gd name="connsiteX0" fmla="*/ 2070357 w 5673995"/>
              <a:gd name="connsiteY0" fmla="*/ 35972 h 10069926"/>
              <a:gd name="connsiteX1" fmla="*/ 5413632 w 5673995"/>
              <a:gd name="connsiteY1" fmla="*/ 1234585 h 10069926"/>
              <a:gd name="connsiteX2" fmla="*/ 257 w 5673995"/>
              <a:gd name="connsiteY2" fmla="*/ 3190780 h 10069926"/>
              <a:gd name="connsiteX3" fmla="*/ 5673982 w 5673995"/>
              <a:gd name="connsiteY3" fmla="*/ 5842599 h 10069926"/>
              <a:gd name="connsiteX4" fmla="*/ 57407 w 5673995"/>
              <a:gd name="connsiteY4" fmla="*/ 6990159 h 10069926"/>
              <a:gd name="connsiteX5" fmla="*/ 5095232 w 5673995"/>
              <a:gd name="connsiteY5" fmla="*/ 8722078 h 10069926"/>
              <a:gd name="connsiteX6" fmla="*/ 3000111 w 5673995"/>
              <a:gd name="connsiteY6" fmla="*/ 10069910 h 10069926"/>
              <a:gd name="connsiteX0" fmla="*/ 2070414 w 5674052"/>
              <a:gd name="connsiteY0" fmla="*/ 147356 h 10181310"/>
              <a:gd name="connsiteX1" fmla="*/ 5386394 w 5674052"/>
              <a:gd name="connsiteY1" fmla="*/ 947466 h 10181310"/>
              <a:gd name="connsiteX2" fmla="*/ 314 w 5674052"/>
              <a:gd name="connsiteY2" fmla="*/ 3302164 h 10181310"/>
              <a:gd name="connsiteX3" fmla="*/ 5674039 w 5674052"/>
              <a:gd name="connsiteY3" fmla="*/ 5953983 h 10181310"/>
              <a:gd name="connsiteX4" fmla="*/ 57464 w 5674052"/>
              <a:gd name="connsiteY4" fmla="*/ 7101543 h 10181310"/>
              <a:gd name="connsiteX5" fmla="*/ 5095289 w 5674052"/>
              <a:gd name="connsiteY5" fmla="*/ 8833462 h 10181310"/>
              <a:gd name="connsiteX6" fmla="*/ 3000168 w 5674052"/>
              <a:gd name="connsiteY6" fmla="*/ 10181294 h 10181310"/>
              <a:gd name="connsiteX0" fmla="*/ 2029492 w 5674074"/>
              <a:gd name="connsiteY0" fmla="*/ 6124 h 10311059"/>
              <a:gd name="connsiteX1" fmla="*/ 5386416 w 5674074"/>
              <a:gd name="connsiteY1" fmla="*/ 1077215 h 10311059"/>
              <a:gd name="connsiteX2" fmla="*/ 336 w 5674074"/>
              <a:gd name="connsiteY2" fmla="*/ 3431913 h 10311059"/>
              <a:gd name="connsiteX3" fmla="*/ 5674061 w 5674074"/>
              <a:gd name="connsiteY3" fmla="*/ 6083732 h 10311059"/>
              <a:gd name="connsiteX4" fmla="*/ 57486 w 5674074"/>
              <a:gd name="connsiteY4" fmla="*/ 7231292 h 10311059"/>
              <a:gd name="connsiteX5" fmla="*/ 5095311 w 5674074"/>
              <a:gd name="connsiteY5" fmla="*/ 8963211 h 10311059"/>
              <a:gd name="connsiteX6" fmla="*/ 3000190 w 5674074"/>
              <a:gd name="connsiteY6" fmla="*/ 10311043 h 10311059"/>
              <a:gd name="connsiteX0" fmla="*/ 2084080 w 5728699"/>
              <a:gd name="connsiteY0" fmla="*/ 5343 h 10310278"/>
              <a:gd name="connsiteX1" fmla="*/ 5441004 w 5728699"/>
              <a:gd name="connsiteY1" fmla="*/ 1076434 h 10310278"/>
              <a:gd name="connsiteX2" fmla="*/ 333 w 5728699"/>
              <a:gd name="connsiteY2" fmla="*/ 2857290 h 10310278"/>
              <a:gd name="connsiteX3" fmla="*/ 5728649 w 5728699"/>
              <a:gd name="connsiteY3" fmla="*/ 6082951 h 10310278"/>
              <a:gd name="connsiteX4" fmla="*/ 112074 w 5728699"/>
              <a:gd name="connsiteY4" fmla="*/ 7230511 h 10310278"/>
              <a:gd name="connsiteX5" fmla="*/ 5149899 w 5728699"/>
              <a:gd name="connsiteY5" fmla="*/ 8962430 h 10310278"/>
              <a:gd name="connsiteX6" fmla="*/ 3054778 w 5728699"/>
              <a:gd name="connsiteY6" fmla="*/ 10310262 h 10310278"/>
              <a:gd name="connsiteX0" fmla="*/ 2084050 w 5715022"/>
              <a:gd name="connsiteY0" fmla="*/ 5343 h 10310278"/>
              <a:gd name="connsiteX1" fmla="*/ 5440974 w 5715022"/>
              <a:gd name="connsiteY1" fmla="*/ 1076434 h 10310278"/>
              <a:gd name="connsiteX2" fmla="*/ 303 w 5715022"/>
              <a:gd name="connsiteY2" fmla="*/ 2857290 h 10310278"/>
              <a:gd name="connsiteX3" fmla="*/ 5714972 w 5715022"/>
              <a:gd name="connsiteY3" fmla="*/ 4728043 h 10310278"/>
              <a:gd name="connsiteX4" fmla="*/ 112044 w 5715022"/>
              <a:gd name="connsiteY4" fmla="*/ 7230511 h 10310278"/>
              <a:gd name="connsiteX5" fmla="*/ 5149869 w 5715022"/>
              <a:gd name="connsiteY5" fmla="*/ 8962430 h 10310278"/>
              <a:gd name="connsiteX6" fmla="*/ 3054748 w 5715022"/>
              <a:gd name="connsiteY6" fmla="*/ 10310262 h 10310278"/>
              <a:gd name="connsiteX0" fmla="*/ 2107729 w 5738652"/>
              <a:gd name="connsiteY0" fmla="*/ 5343 h 10310278"/>
              <a:gd name="connsiteX1" fmla="*/ 5464653 w 5738652"/>
              <a:gd name="connsiteY1" fmla="*/ 1076434 h 10310278"/>
              <a:gd name="connsiteX2" fmla="*/ 23982 w 5738652"/>
              <a:gd name="connsiteY2" fmla="*/ 2857290 h 10310278"/>
              <a:gd name="connsiteX3" fmla="*/ 5738651 w 5738652"/>
              <a:gd name="connsiteY3" fmla="*/ 4728043 h 10310278"/>
              <a:gd name="connsiteX4" fmla="*/ 40188 w 5738652"/>
              <a:gd name="connsiteY4" fmla="*/ 6417566 h 10310278"/>
              <a:gd name="connsiteX5" fmla="*/ 5173548 w 5738652"/>
              <a:gd name="connsiteY5" fmla="*/ 8962430 h 10310278"/>
              <a:gd name="connsiteX6" fmla="*/ 3078427 w 5738652"/>
              <a:gd name="connsiteY6" fmla="*/ 10310262 h 10310278"/>
              <a:gd name="connsiteX0" fmla="*/ 2106338 w 5737261"/>
              <a:gd name="connsiteY0" fmla="*/ 5343 h 10310269"/>
              <a:gd name="connsiteX1" fmla="*/ 5463262 w 5737261"/>
              <a:gd name="connsiteY1" fmla="*/ 1076434 h 10310269"/>
              <a:gd name="connsiteX2" fmla="*/ 22591 w 5737261"/>
              <a:gd name="connsiteY2" fmla="*/ 2857290 h 10310269"/>
              <a:gd name="connsiteX3" fmla="*/ 5737260 w 5737261"/>
              <a:gd name="connsiteY3" fmla="*/ 4728043 h 10310269"/>
              <a:gd name="connsiteX4" fmla="*/ 38797 w 5737261"/>
              <a:gd name="connsiteY4" fmla="*/ 6417566 h 10310269"/>
              <a:gd name="connsiteX5" fmla="*/ 5363226 w 5737261"/>
              <a:gd name="connsiteY5" fmla="*/ 7814743 h 10310269"/>
              <a:gd name="connsiteX6" fmla="*/ 3077036 w 5737261"/>
              <a:gd name="connsiteY6" fmla="*/ 10310262 h 10310269"/>
              <a:gd name="connsiteX0" fmla="*/ 2101385 w 5732308"/>
              <a:gd name="connsiteY0" fmla="*/ 5343 h 10310269"/>
              <a:gd name="connsiteX1" fmla="*/ 5458309 w 5732308"/>
              <a:gd name="connsiteY1" fmla="*/ 1076434 h 10310269"/>
              <a:gd name="connsiteX2" fmla="*/ 17638 w 5732308"/>
              <a:gd name="connsiteY2" fmla="*/ 2857290 h 10310269"/>
              <a:gd name="connsiteX3" fmla="*/ 5732307 w 5732308"/>
              <a:gd name="connsiteY3" fmla="*/ 4728043 h 10310269"/>
              <a:gd name="connsiteX4" fmla="*/ 33844 w 5732308"/>
              <a:gd name="connsiteY4" fmla="*/ 6417566 h 10310269"/>
              <a:gd name="connsiteX5" fmla="*/ 5358273 w 5732308"/>
              <a:gd name="connsiteY5" fmla="*/ 7814743 h 10310269"/>
              <a:gd name="connsiteX6" fmla="*/ 3072083 w 5732308"/>
              <a:gd name="connsiteY6" fmla="*/ 10310262 h 10310269"/>
              <a:gd name="connsiteX0" fmla="*/ 2101385 w 5732308"/>
              <a:gd name="connsiteY0" fmla="*/ 5343 h 9704548"/>
              <a:gd name="connsiteX1" fmla="*/ 5458309 w 5732308"/>
              <a:gd name="connsiteY1" fmla="*/ 1076434 h 9704548"/>
              <a:gd name="connsiteX2" fmla="*/ 17638 w 5732308"/>
              <a:gd name="connsiteY2" fmla="*/ 2857290 h 9704548"/>
              <a:gd name="connsiteX3" fmla="*/ 5732307 w 5732308"/>
              <a:gd name="connsiteY3" fmla="*/ 4728043 h 9704548"/>
              <a:gd name="connsiteX4" fmla="*/ 33844 w 5732308"/>
              <a:gd name="connsiteY4" fmla="*/ 6417566 h 9704548"/>
              <a:gd name="connsiteX5" fmla="*/ 5358273 w 5732308"/>
              <a:gd name="connsiteY5" fmla="*/ 7814743 h 9704548"/>
              <a:gd name="connsiteX6" fmla="*/ 3809062 w 5732308"/>
              <a:gd name="connsiteY6" fmla="*/ 9704538 h 9704548"/>
              <a:gd name="connsiteX0" fmla="*/ 2101385 w 5732308"/>
              <a:gd name="connsiteY0" fmla="*/ 5343 h 9704552"/>
              <a:gd name="connsiteX1" fmla="*/ 5458309 w 5732308"/>
              <a:gd name="connsiteY1" fmla="*/ 1076434 h 9704552"/>
              <a:gd name="connsiteX2" fmla="*/ 17638 w 5732308"/>
              <a:gd name="connsiteY2" fmla="*/ 2857290 h 9704552"/>
              <a:gd name="connsiteX3" fmla="*/ 5732307 w 5732308"/>
              <a:gd name="connsiteY3" fmla="*/ 4728043 h 9704552"/>
              <a:gd name="connsiteX4" fmla="*/ 33844 w 5732308"/>
              <a:gd name="connsiteY4" fmla="*/ 6417566 h 9704552"/>
              <a:gd name="connsiteX5" fmla="*/ 5358273 w 5732308"/>
              <a:gd name="connsiteY5" fmla="*/ 7814743 h 9704552"/>
              <a:gd name="connsiteX6" fmla="*/ 3809062 w 5732308"/>
              <a:gd name="connsiteY6" fmla="*/ 9704538 h 9704552"/>
              <a:gd name="connsiteX0" fmla="*/ 2102046 w 5732969"/>
              <a:gd name="connsiteY0" fmla="*/ 5343 h 9704551"/>
              <a:gd name="connsiteX1" fmla="*/ 5458970 w 5732969"/>
              <a:gd name="connsiteY1" fmla="*/ 1076434 h 9704551"/>
              <a:gd name="connsiteX2" fmla="*/ 18299 w 5732969"/>
              <a:gd name="connsiteY2" fmla="*/ 2857290 h 9704551"/>
              <a:gd name="connsiteX3" fmla="*/ 5732968 w 5732969"/>
              <a:gd name="connsiteY3" fmla="*/ 4728043 h 9704551"/>
              <a:gd name="connsiteX4" fmla="*/ 34505 w 5732969"/>
              <a:gd name="connsiteY4" fmla="*/ 6417566 h 9704551"/>
              <a:gd name="connsiteX5" fmla="*/ 5358934 w 5732969"/>
              <a:gd name="connsiteY5" fmla="*/ 7814743 h 9704551"/>
              <a:gd name="connsiteX6" fmla="*/ 3809723 w 5732969"/>
              <a:gd name="connsiteY6" fmla="*/ 9704538 h 9704551"/>
              <a:gd name="connsiteX0" fmla="*/ 2102046 w 5732969"/>
              <a:gd name="connsiteY0" fmla="*/ 5343 h 9804674"/>
              <a:gd name="connsiteX1" fmla="*/ 5458970 w 5732969"/>
              <a:gd name="connsiteY1" fmla="*/ 1076434 h 9804674"/>
              <a:gd name="connsiteX2" fmla="*/ 18299 w 5732969"/>
              <a:gd name="connsiteY2" fmla="*/ 2857290 h 9804674"/>
              <a:gd name="connsiteX3" fmla="*/ 5732968 w 5732969"/>
              <a:gd name="connsiteY3" fmla="*/ 4728043 h 9804674"/>
              <a:gd name="connsiteX4" fmla="*/ 34505 w 5732969"/>
              <a:gd name="connsiteY4" fmla="*/ 6417566 h 9804674"/>
              <a:gd name="connsiteX5" fmla="*/ 5358934 w 5732969"/>
              <a:gd name="connsiteY5" fmla="*/ 7814743 h 9804674"/>
              <a:gd name="connsiteX6" fmla="*/ 3523973 w 5732969"/>
              <a:gd name="connsiteY6" fmla="*/ 9804662 h 9804674"/>
              <a:gd name="connsiteX0" fmla="*/ 2102046 w 5732969"/>
              <a:gd name="connsiteY0" fmla="*/ 5343 h 10105044"/>
              <a:gd name="connsiteX1" fmla="*/ 5458970 w 5732969"/>
              <a:gd name="connsiteY1" fmla="*/ 1076434 h 10105044"/>
              <a:gd name="connsiteX2" fmla="*/ 18299 w 5732969"/>
              <a:gd name="connsiteY2" fmla="*/ 2857290 h 10105044"/>
              <a:gd name="connsiteX3" fmla="*/ 5732968 w 5732969"/>
              <a:gd name="connsiteY3" fmla="*/ 4728043 h 10105044"/>
              <a:gd name="connsiteX4" fmla="*/ 34505 w 5732969"/>
              <a:gd name="connsiteY4" fmla="*/ 6417566 h 10105044"/>
              <a:gd name="connsiteX5" fmla="*/ 5358934 w 5732969"/>
              <a:gd name="connsiteY5" fmla="*/ 7814743 h 10105044"/>
              <a:gd name="connsiteX6" fmla="*/ 4381223 w 5732969"/>
              <a:gd name="connsiteY6" fmla="*/ 10105034 h 10105044"/>
              <a:gd name="connsiteX0" fmla="*/ 2102046 w 5732969"/>
              <a:gd name="connsiteY0" fmla="*/ 5343 h 7814743"/>
              <a:gd name="connsiteX1" fmla="*/ 5458970 w 5732969"/>
              <a:gd name="connsiteY1" fmla="*/ 1076434 h 7814743"/>
              <a:gd name="connsiteX2" fmla="*/ 18299 w 5732969"/>
              <a:gd name="connsiteY2" fmla="*/ 2857290 h 7814743"/>
              <a:gd name="connsiteX3" fmla="*/ 5732968 w 5732969"/>
              <a:gd name="connsiteY3" fmla="*/ 4728043 h 7814743"/>
              <a:gd name="connsiteX4" fmla="*/ 34505 w 5732969"/>
              <a:gd name="connsiteY4" fmla="*/ 6417566 h 7814743"/>
              <a:gd name="connsiteX5" fmla="*/ 5358934 w 5732969"/>
              <a:gd name="connsiteY5" fmla="*/ 7814743 h 7814743"/>
              <a:gd name="connsiteX0" fmla="*/ 2084050 w 5714973"/>
              <a:gd name="connsiteY0" fmla="*/ 5343 h 6417566"/>
              <a:gd name="connsiteX1" fmla="*/ 5440974 w 5714973"/>
              <a:gd name="connsiteY1" fmla="*/ 1076434 h 6417566"/>
              <a:gd name="connsiteX2" fmla="*/ 303 w 5714973"/>
              <a:gd name="connsiteY2" fmla="*/ 2857290 h 6417566"/>
              <a:gd name="connsiteX3" fmla="*/ 5714972 w 5714973"/>
              <a:gd name="connsiteY3" fmla="*/ 4728043 h 6417566"/>
              <a:gd name="connsiteX4" fmla="*/ 16509 w 5714973"/>
              <a:gd name="connsiteY4" fmla="*/ 6417566 h 6417566"/>
              <a:gd name="connsiteX0" fmla="*/ 2084050 w 5718837"/>
              <a:gd name="connsiteY0" fmla="*/ 5343 h 10130090"/>
              <a:gd name="connsiteX1" fmla="*/ 5440974 w 5718837"/>
              <a:gd name="connsiteY1" fmla="*/ 1076434 h 10130090"/>
              <a:gd name="connsiteX2" fmla="*/ 303 w 5718837"/>
              <a:gd name="connsiteY2" fmla="*/ 2857290 h 10130090"/>
              <a:gd name="connsiteX3" fmla="*/ 5714972 w 5718837"/>
              <a:gd name="connsiteY3" fmla="*/ 4728043 h 10130090"/>
              <a:gd name="connsiteX4" fmla="*/ 916395 w 5718837"/>
              <a:gd name="connsiteY4" fmla="*/ 10130090 h 10130090"/>
              <a:gd name="connsiteX0" fmla="*/ 2084050 w 5720201"/>
              <a:gd name="connsiteY0" fmla="*/ 5343 h 10130090"/>
              <a:gd name="connsiteX1" fmla="*/ 5440974 w 5720201"/>
              <a:gd name="connsiteY1" fmla="*/ 1076434 h 10130090"/>
              <a:gd name="connsiteX2" fmla="*/ 303 w 5720201"/>
              <a:gd name="connsiteY2" fmla="*/ 2857290 h 10130090"/>
              <a:gd name="connsiteX3" fmla="*/ 5714972 w 5720201"/>
              <a:gd name="connsiteY3" fmla="*/ 4728043 h 10130090"/>
              <a:gd name="connsiteX4" fmla="*/ 916395 w 5720201"/>
              <a:gd name="connsiteY4" fmla="*/ 10130090 h 10130090"/>
              <a:gd name="connsiteX0" fmla="*/ 2084709 w 5938256"/>
              <a:gd name="connsiteY0" fmla="*/ 5343 h 10130090"/>
              <a:gd name="connsiteX1" fmla="*/ 5441633 w 5938256"/>
              <a:gd name="connsiteY1" fmla="*/ 1076434 h 10130090"/>
              <a:gd name="connsiteX2" fmla="*/ 962 w 5938256"/>
              <a:gd name="connsiteY2" fmla="*/ 2857290 h 10130090"/>
              <a:gd name="connsiteX3" fmla="*/ 5933345 w 5938256"/>
              <a:gd name="connsiteY3" fmla="*/ 6999633 h 10130090"/>
              <a:gd name="connsiteX4" fmla="*/ 917054 w 5938256"/>
              <a:gd name="connsiteY4" fmla="*/ 10130090 h 10130090"/>
              <a:gd name="connsiteX0" fmla="*/ 1939590 w 5791746"/>
              <a:gd name="connsiteY0" fmla="*/ 9599 h 10134346"/>
              <a:gd name="connsiteX1" fmla="*/ 5296514 w 5791746"/>
              <a:gd name="connsiteY1" fmla="*/ 1080690 h 10134346"/>
              <a:gd name="connsiteX2" fmla="*/ 986 w 5791746"/>
              <a:gd name="connsiteY2" fmla="*/ 4895807 h 10134346"/>
              <a:gd name="connsiteX3" fmla="*/ 5788226 w 5791746"/>
              <a:gd name="connsiteY3" fmla="*/ 7003889 h 10134346"/>
              <a:gd name="connsiteX4" fmla="*/ 771935 w 5791746"/>
              <a:gd name="connsiteY4" fmla="*/ 10134346 h 10134346"/>
              <a:gd name="connsiteX0" fmla="*/ 1939846 w 5792002"/>
              <a:gd name="connsiteY0" fmla="*/ 2122 h 10126869"/>
              <a:gd name="connsiteX1" fmla="*/ 5238712 w 5792002"/>
              <a:gd name="connsiteY1" fmla="*/ 2514147 h 10126869"/>
              <a:gd name="connsiteX2" fmla="*/ 1242 w 5792002"/>
              <a:gd name="connsiteY2" fmla="*/ 4888330 h 10126869"/>
              <a:gd name="connsiteX3" fmla="*/ 5788482 w 5792002"/>
              <a:gd name="connsiteY3" fmla="*/ 6996412 h 10126869"/>
              <a:gd name="connsiteX4" fmla="*/ 772191 w 5792002"/>
              <a:gd name="connsiteY4" fmla="*/ 10126869 h 10126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92002" h="10126869">
                <a:moveTo>
                  <a:pt x="1939846" y="2122"/>
                </a:moveTo>
                <a:cubicBezTo>
                  <a:pt x="3054271" y="-69687"/>
                  <a:pt x="5561813" y="1699779"/>
                  <a:pt x="5238712" y="2514147"/>
                </a:cubicBezTo>
                <a:cubicBezTo>
                  <a:pt x="4915611" y="3328515"/>
                  <a:pt x="-90386" y="4141286"/>
                  <a:pt x="1242" y="4888330"/>
                </a:cubicBezTo>
                <a:cubicBezTo>
                  <a:pt x="92870" y="5635374"/>
                  <a:pt x="5659990" y="6123322"/>
                  <a:pt x="5788482" y="6996412"/>
                </a:cubicBezTo>
                <a:cubicBezTo>
                  <a:pt x="5916974" y="7869502"/>
                  <a:pt x="2495762" y="10033404"/>
                  <a:pt x="772191" y="10126869"/>
                </a:cubicBezTo>
              </a:path>
            </a:pathLst>
          </a:custGeom>
          <a:noFill/>
          <a:ln w="76200">
            <a:solidFill>
              <a:srgbClr val="DA6A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49D11A5-0066-8514-1100-2A2C030D6DA1}"/>
              </a:ext>
            </a:extLst>
          </p:cNvPr>
          <p:cNvSpPr/>
          <p:nvPr/>
        </p:nvSpPr>
        <p:spPr>
          <a:xfrm>
            <a:off x="28660066" y="16033266"/>
            <a:ext cx="3237902" cy="2514600"/>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Create a model to explain how populations change over time due to natural selection.</a:t>
            </a:r>
          </a:p>
        </p:txBody>
      </p:sp>
      <p:sp>
        <p:nvSpPr>
          <p:cNvPr id="69" name="Rectangle 68">
            <a:extLst>
              <a:ext uri="{FF2B5EF4-FFF2-40B4-BE49-F238E27FC236}">
                <a16:creationId xmlns:a16="http://schemas.microsoft.com/office/drawing/2014/main" id="{ECBE1274-A3F9-CAF2-8270-971A3CDA8A03}"/>
              </a:ext>
            </a:extLst>
          </p:cNvPr>
          <p:cNvSpPr/>
          <p:nvPr/>
        </p:nvSpPr>
        <p:spPr>
          <a:xfrm>
            <a:off x="24842963" y="10802740"/>
            <a:ext cx="3269258" cy="2514600"/>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Obtain and interpret data on changes in the population of a modern-day species over time.</a:t>
            </a:r>
          </a:p>
        </p:txBody>
      </p:sp>
      <p:sp>
        <p:nvSpPr>
          <p:cNvPr id="70" name="Rectangle 69">
            <a:extLst>
              <a:ext uri="{FF2B5EF4-FFF2-40B4-BE49-F238E27FC236}">
                <a16:creationId xmlns:a16="http://schemas.microsoft.com/office/drawing/2014/main" id="{115241C4-81BB-3783-1F39-DF95C26FB3A5}"/>
              </a:ext>
            </a:extLst>
          </p:cNvPr>
          <p:cNvSpPr/>
          <p:nvPr/>
        </p:nvSpPr>
        <p:spPr>
          <a:xfrm>
            <a:off x="28591690" y="11901144"/>
            <a:ext cx="3555949" cy="3246662"/>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Analyze data on the impact of the environment on the distribution of traits in a modern-day population. </a:t>
            </a:r>
          </a:p>
        </p:txBody>
      </p:sp>
      <p:sp>
        <p:nvSpPr>
          <p:cNvPr id="75" name="Freeform: Shape 74">
            <a:extLst>
              <a:ext uri="{FF2B5EF4-FFF2-40B4-BE49-F238E27FC236}">
                <a16:creationId xmlns:a16="http://schemas.microsoft.com/office/drawing/2014/main" id="{8D627442-E7F9-9F18-DDDD-4DD598E34BD9}"/>
              </a:ext>
            </a:extLst>
          </p:cNvPr>
          <p:cNvSpPr/>
          <p:nvPr/>
        </p:nvSpPr>
        <p:spPr>
          <a:xfrm>
            <a:off x="17818823" y="10942030"/>
            <a:ext cx="5737244" cy="8848846"/>
          </a:xfrm>
          <a:custGeom>
            <a:avLst/>
            <a:gdLst>
              <a:gd name="connsiteX0" fmla="*/ 0 w 1771650"/>
              <a:gd name="connsiteY0" fmla="*/ 0 h 9458325"/>
              <a:gd name="connsiteX1" fmla="*/ 1485900 w 1771650"/>
              <a:gd name="connsiteY1" fmla="*/ 971550 h 9458325"/>
              <a:gd name="connsiteX2" fmla="*/ 114300 w 1771650"/>
              <a:gd name="connsiteY2" fmla="*/ 2686050 h 9458325"/>
              <a:gd name="connsiteX3" fmla="*/ 1685925 w 1771650"/>
              <a:gd name="connsiteY3" fmla="*/ 4714875 h 9458325"/>
              <a:gd name="connsiteX4" fmla="*/ 114300 w 1771650"/>
              <a:gd name="connsiteY4" fmla="*/ 7000875 h 9458325"/>
              <a:gd name="connsiteX5" fmla="*/ 1571625 w 1771650"/>
              <a:gd name="connsiteY5" fmla="*/ 9201150 h 9458325"/>
              <a:gd name="connsiteX6" fmla="*/ 1685925 w 1771650"/>
              <a:gd name="connsiteY6" fmla="*/ 9372600 h 9458325"/>
              <a:gd name="connsiteX7" fmla="*/ 1771650 w 1771650"/>
              <a:gd name="connsiteY7" fmla="*/ 9458325 h 9458325"/>
              <a:gd name="connsiteX0" fmla="*/ 0 w 2200408"/>
              <a:gd name="connsiteY0" fmla="*/ 0 h 9458325"/>
              <a:gd name="connsiteX1" fmla="*/ 2200275 w 2200408"/>
              <a:gd name="connsiteY1" fmla="*/ 1085850 h 9458325"/>
              <a:gd name="connsiteX2" fmla="*/ 114300 w 2200408"/>
              <a:gd name="connsiteY2" fmla="*/ 2686050 h 9458325"/>
              <a:gd name="connsiteX3" fmla="*/ 1685925 w 2200408"/>
              <a:gd name="connsiteY3" fmla="*/ 4714875 h 9458325"/>
              <a:gd name="connsiteX4" fmla="*/ 114300 w 2200408"/>
              <a:gd name="connsiteY4" fmla="*/ 7000875 h 9458325"/>
              <a:gd name="connsiteX5" fmla="*/ 1571625 w 2200408"/>
              <a:gd name="connsiteY5" fmla="*/ 9201150 h 9458325"/>
              <a:gd name="connsiteX6" fmla="*/ 1685925 w 2200408"/>
              <a:gd name="connsiteY6" fmla="*/ 9372600 h 9458325"/>
              <a:gd name="connsiteX7" fmla="*/ 1771650 w 2200408"/>
              <a:gd name="connsiteY7" fmla="*/ 9458325 h 9458325"/>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1313 w 2117108"/>
              <a:gd name="connsiteY0" fmla="*/ 0 h 10001250"/>
              <a:gd name="connsiteX1" fmla="*/ 2090138 w 2117108"/>
              <a:gd name="connsiteY1" fmla="*/ 1628775 h 10001250"/>
              <a:gd name="connsiteX2" fmla="*/ 1147163 w 2117108"/>
              <a:gd name="connsiteY2" fmla="*/ 2371725 h 10001250"/>
              <a:gd name="connsiteX3" fmla="*/ 4163 w 2117108"/>
              <a:gd name="connsiteY3" fmla="*/ 3228975 h 10001250"/>
              <a:gd name="connsiteX4" fmla="*/ 1575788 w 2117108"/>
              <a:gd name="connsiteY4" fmla="*/ 5257800 h 10001250"/>
              <a:gd name="connsiteX5" fmla="*/ 4163 w 2117108"/>
              <a:gd name="connsiteY5" fmla="*/ 7543800 h 10001250"/>
              <a:gd name="connsiteX6" fmla="*/ 1461488 w 2117108"/>
              <a:gd name="connsiteY6" fmla="*/ 9744075 h 10001250"/>
              <a:gd name="connsiteX7" fmla="*/ 1575788 w 2117108"/>
              <a:gd name="connsiteY7" fmla="*/ 9915525 h 10001250"/>
              <a:gd name="connsiteX8" fmla="*/ 1661513 w 2117108"/>
              <a:gd name="connsiteY8" fmla="*/ 10001250 h 10001250"/>
              <a:gd name="connsiteX0" fmla="*/ 60365 w 2089241"/>
              <a:gd name="connsiteY0" fmla="*/ 0 h 10001250"/>
              <a:gd name="connsiteX1" fmla="*/ 2089190 w 2089241"/>
              <a:gd name="connsiteY1" fmla="*/ 1628775 h 10001250"/>
              <a:gd name="connsiteX2" fmla="*/ 3215 w 2089241"/>
              <a:gd name="connsiteY2" fmla="*/ 3228975 h 10001250"/>
              <a:gd name="connsiteX3" fmla="*/ 1574840 w 2089241"/>
              <a:gd name="connsiteY3" fmla="*/ 5257800 h 10001250"/>
              <a:gd name="connsiteX4" fmla="*/ 3215 w 2089241"/>
              <a:gd name="connsiteY4" fmla="*/ 7543800 h 10001250"/>
              <a:gd name="connsiteX5" fmla="*/ 1460540 w 2089241"/>
              <a:gd name="connsiteY5" fmla="*/ 9744075 h 10001250"/>
              <a:gd name="connsiteX6" fmla="*/ 1574840 w 2089241"/>
              <a:gd name="connsiteY6" fmla="*/ 9915525 h 10001250"/>
              <a:gd name="connsiteX7" fmla="*/ 1660565 w 2089241"/>
              <a:gd name="connsiteY7" fmla="*/ 10001250 h 10001250"/>
              <a:gd name="connsiteX0" fmla="*/ 60365 w 2089241"/>
              <a:gd name="connsiteY0" fmla="*/ 0 h 10006898"/>
              <a:gd name="connsiteX1" fmla="*/ 2089190 w 2089241"/>
              <a:gd name="connsiteY1" fmla="*/ 1628775 h 10006898"/>
              <a:gd name="connsiteX2" fmla="*/ 3215 w 2089241"/>
              <a:gd name="connsiteY2" fmla="*/ 3228975 h 10006898"/>
              <a:gd name="connsiteX3" fmla="*/ 1574840 w 2089241"/>
              <a:gd name="connsiteY3" fmla="*/ 5257800 h 10006898"/>
              <a:gd name="connsiteX4" fmla="*/ 3215 w 2089241"/>
              <a:gd name="connsiteY4" fmla="*/ 7543800 h 10006898"/>
              <a:gd name="connsiteX5" fmla="*/ 1460540 w 2089241"/>
              <a:gd name="connsiteY5" fmla="*/ 9744075 h 10006898"/>
              <a:gd name="connsiteX6" fmla="*/ 1660565 w 2089241"/>
              <a:gd name="connsiteY6" fmla="*/ 10001250 h 10006898"/>
              <a:gd name="connsiteX0" fmla="*/ 60365 w 2089241"/>
              <a:gd name="connsiteY0" fmla="*/ 0 h 9744075"/>
              <a:gd name="connsiteX1" fmla="*/ 2089190 w 2089241"/>
              <a:gd name="connsiteY1" fmla="*/ 1628775 h 9744075"/>
              <a:gd name="connsiteX2" fmla="*/ 3215 w 2089241"/>
              <a:gd name="connsiteY2" fmla="*/ 3228975 h 9744075"/>
              <a:gd name="connsiteX3" fmla="*/ 1574840 w 2089241"/>
              <a:gd name="connsiteY3" fmla="*/ 5257800 h 9744075"/>
              <a:gd name="connsiteX4" fmla="*/ 3215 w 2089241"/>
              <a:gd name="connsiteY4" fmla="*/ 7543800 h 9744075"/>
              <a:gd name="connsiteX5" fmla="*/ 1460540 w 2089241"/>
              <a:gd name="connsiteY5" fmla="*/ 9744075 h 9744075"/>
              <a:gd name="connsiteX0" fmla="*/ 95659 w 3591334"/>
              <a:gd name="connsiteY0" fmla="*/ 0 h 9847907"/>
              <a:gd name="connsiteX1" fmla="*/ 2124484 w 3591334"/>
              <a:gd name="connsiteY1" fmla="*/ 1628775 h 9847907"/>
              <a:gd name="connsiteX2" fmla="*/ 38509 w 3591334"/>
              <a:gd name="connsiteY2" fmla="*/ 3228975 h 9847907"/>
              <a:gd name="connsiteX3" fmla="*/ 1610134 w 3591334"/>
              <a:gd name="connsiteY3" fmla="*/ 5257800 h 9847907"/>
              <a:gd name="connsiteX4" fmla="*/ 38509 w 3591334"/>
              <a:gd name="connsiteY4" fmla="*/ 7543800 h 9847907"/>
              <a:gd name="connsiteX5" fmla="*/ 3591334 w 3591334"/>
              <a:gd name="connsiteY5" fmla="*/ 9847907 h 9847907"/>
              <a:gd name="connsiteX0" fmla="*/ 1870440 w 5366115"/>
              <a:gd name="connsiteY0" fmla="*/ 0 h 9847907"/>
              <a:gd name="connsiteX1" fmla="*/ 3899265 w 5366115"/>
              <a:gd name="connsiteY1" fmla="*/ 1628775 h 9847907"/>
              <a:gd name="connsiteX2" fmla="*/ 1813290 w 5366115"/>
              <a:gd name="connsiteY2" fmla="*/ 3228975 h 9847907"/>
              <a:gd name="connsiteX3" fmla="*/ 3384915 w 5366115"/>
              <a:gd name="connsiteY3" fmla="*/ 5257800 h 9847907"/>
              <a:gd name="connsiteX4" fmla="*/ 22590 w 5366115"/>
              <a:gd name="connsiteY4" fmla="*/ 6713145 h 9847907"/>
              <a:gd name="connsiteX5" fmla="*/ 5366115 w 5366115"/>
              <a:gd name="connsiteY5" fmla="*/ 9847907 h 9847907"/>
              <a:gd name="connsiteX0" fmla="*/ 1847930 w 5500319"/>
              <a:gd name="connsiteY0" fmla="*/ 0 h 9847907"/>
              <a:gd name="connsiteX1" fmla="*/ 3876755 w 5500319"/>
              <a:gd name="connsiteY1" fmla="*/ 1628775 h 9847907"/>
              <a:gd name="connsiteX2" fmla="*/ 1790780 w 5500319"/>
              <a:gd name="connsiteY2" fmla="*/ 3228975 h 9847907"/>
              <a:gd name="connsiteX3" fmla="*/ 5483305 w 5500319"/>
              <a:gd name="connsiteY3" fmla="*/ 3626154 h 9847907"/>
              <a:gd name="connsiteX4" fmla="*/ 80 w 5500319"/>
              <a:gd name="connsiteY4" fmla="*/ 6713145 h 9847907"/>
              <a:gd name="connsiteX5" fmla="*/ 5343605 w 5500319"/>
              <a:gd name="connsiteY5" fmla="*/ 9847907 h 9847907"/>
              <a:gd name="connsiteX0" fmla="*/ 1847930 w 5483315"/>
              <a:gd name="connsiteY0" fmla="*/ 0 h 9847907"/>
              <a:gd name="connsiteX1" fmla="*/ 3876755 w 5483315"/>
              <a:gd name="connsiteY1" fmla="*/ 1628775 h 9847907"/>
              <a:gd name="connsiteX2" fmla="*/ 50880 w 5483315"/>
              <a:gd name="connsiteY2" fmla="*/ 3065810 h 9847907"/>
              <a:gd name="connsiteX3" fmla="*/ 5483305 w 5483315"/>
              <a:gd name="connsiteY3" fmla="*/ 3626154 h 9847907"/>
              <a:gd name="connsiteX4" fmla="*/ 80 w 5483315"/>
              <a:gd name="connsiteY4" fmla="*/ 6713145 h 9847907"/>
              <a:gd name="connsiteX5" fmla="*/ 5343605 w 5483315"/>
              <a:gd name="connsiteY5" fmla="*/ 9847907 h 9847907"/>
              <a:gd name="connsiteX0" fmla="*/ 1847930 w 5484077"/>
              <a:gd name="connsiteY0" fmla="*/ 0 h 9847907"/>
              <a:gd name="connsiteX1" fmla="*/ 5464255 w 5484077"/>
              <a:gd name="connsiteY1" fmla="*/ 1109615 h 9847907"/>
              <a:gd name="connsiteX2" fmla="*/ 50880 w 5484077"/>
              <a:gd name="connsiteY2" fmla="*/ 3065810 h 9847907"/>
              <a:gd name="connsiteX3" fmla="*/ 5483305 w 5484077"/>
              <a:gd name="connsiteY3" fmla="*/ 3626154 h 9847907"/>
              <a:gd name="connsiteX4" fmla="*/ 80 w 5484077"/>
              <a:gd name="connsiteY4" fmla="*/ 6713145 h 9847907"/>
              <a:gd name="connsiteX5" fmla="*/ 5343605 w 5484077"/>
              <a:gd name="connsiteY5" fmla="*/ 9847907 h 9847907"/>
              <a:gd name="connsiteX0" fmla="*/ 311230 w 5483314"/>
              <a:gd name="connsiteY0" fmla="*/ 0 h 10159403"/>
              <a:gd name="connsiteX1" fmla="*/ 5464255 w 5483314"/>
              <a:gd name="connsiteY1" fmla="*/ 1421111 h 10159403"/>
              <a:gd name="connsiteX2" fmla="*/ 50880 w 5483314"/>
              <a:gd name="connsiteY2" fmla="*/ 3377306 h 10159403"/>
              <a:gd name="connsiteX3" fmla="*/ 5483305 w 5483314"/>
              <a:gd name="connsiteY3" fmla="*/ 3937650 h 10159403"/>
              <a:gd name="connsiteX4" fmla="*/ 80 w 5483314"/>
              <a:gd name="connsiteY4" fmla="*/ 7024641 h 10159403"/>
              <a:gd name="connsiteX5" fmla="*/ 5343605 w 5483314"/>
              <a:gd name="connsiteY5" fmla="*/ 10159403 h 10159403"/>
              <a:gd name="connsiteX0" fmla="*/ 311855 w 5763339"/>
              <a:gd name="connsiteY0" fmla="*/ 0 h 10159403"/>
              <a:gd name="connsiteX1" fmla="*/ 5464880 w 5763339"/>
              <a:gd name="connsiteY1" fmla="*/ 1421111 h 10159403"/>
              <a:gd name="connsiteX2" fmla="*/ 51505 w 5763339"/>
              <a:gd name="connsiteY2" fmla="*/ 3377306 h 10159403"/>
              <a:gd name="connsiteX3" fmla="*/ 5763330 w 5763339"/>
              <a:gd name="connsiteY3" fmla="*/ 5480297 h 10159403"/>
              <a:gd name="connsiteX4" fmla="*/ 705 w 5763339"/>
              <a:gd name="connsiteY4" fmla="*/ 7024641 h 10159403"/>
              <a:gd name="connsiteX5" fmla="*/ 5344230 w 5763339"/>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1855 w 5763388"/>
              <a:gd name="connsiteY0" fmla="*/ 0 h 10159403"/>
              <a:gd name="connsiteX1" fmla="*/ 5464880 w 5763388"/>
              <a:gd name="connsiteY1" fmla="*/ 1421111 h 10159403"/>
              <a:gd name="connsiteX2" fmla="*/ 51505 w 5763388"/>
              <a:gd name="connsiteY2" fmla="*/ 3377306 h 10159403"/>
              <a:gd name="connsiteX3" fmla="*/ 5763330 w 5763388"/>
              <a:gd name="connsiteY3" fmla="*/ 5480297 h 10159403"/>
              <a:gd name="connsiteX4" fmla="*/ 705 w 5763388"/>
              <a:gd name="connsiteY4" fmla="*/ 7024641 h 10159403"/>
              <a:gd name="connsiteX5" fmla="*/ 5344230 w 5763388"/>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312019 w 5763552"/>
              <a:gd name="connsiteY0" fmla="*/ 0 h 10159403"/>
              <a:gd name="connsiteX1" fmla="*/ 5465044 w 5763552"/>
              <a:gd name="connsiteY1" fmla="*/ 1421111 h 10159403"/>
              <a:gd name="connsiteX2" fmla="*/ 51669 w 5763552"/>
              <a:gd name="connsiteY2" fmla="*/ 3377306 h 10159403"/>
              <a:gd name="connsiteX3" fmla="*/ 5763494 w 5763552"/>
              <a:gd name="connsiteY3" fmla="*/ 5480297 h 10159403"/>
              <a:gd name="connsiteX4" fmla="*/ 869 w 5763552"/>
              <a:gd name="connsiteY4" fmla="*/ 7024641 h 10159403"/>
              <a:gd name="connsiteX5" fmla="*/ 5344394 w 5763552"/>
              <a:gd name="connsiteY5" fmla="*/ 10159403 h 10159403"/>
              <a:gd name="connsiteX0" fmla="*/ 451700 w 5903305"/>
              <a:gd name="connsiteY0" fmla="*/ 0 h 10159403"/>
              <a:gd name="connsiteX1" fmla="*/ 5604725 w 5903305"/>
              <a:gd name="connsiteY1" fmla="*/ 1421111 h 10159403"/>
              <a:gd name="connsiteX2" fmla="*/ 191350 w 5903305"/>
              <a:gd name="connsiteY2" fmla="*/ 3377306 h 10159403"/>
              <a:gd name="connsiteX3" fmla="*/ 5903175 w 5903305"/>
              <a:gd name="connsiteY3" fmla="*/ 5480297 h 10159403"/>
              <a:gd name="connsiteX4" fmla="*/ 850 w 5903305"/>
              <a:gd name="connsiteY4" fmla="*/ 7721800 h 10159403"/>
              <a:gd name="connsiteX5" fmla="*/ 5484075 w 5903305"/>
              <a:gd name="connsiteY5" fmla="*/ 10159403 h 10159403"/>
              <a:gd name="connsiteX0" fmla="*/ 451694 w 5903214"/>
              <a:gd name="connsiteY0" fmla="*/ 0 h 10159403"/>
              <a:gd name="connsiteX1" fmla="*/ 5604719 w 5903214"/>
              <a:gd name="connsiteY1" fmla="*/ 1421111 h 10159403"/>
              <a:gd name="connsiteX2" fmla="*/ 191344 w 5903214"/>
              <a:gd name="connsiteY2" fmla="*/ 3377306 h 10159403"/>
              <a:gd name="connsiteX3" fmla="*/ 5903169 w 5903214"/>
              <a:gd name="connsiteY3" fmla="*/ 5480297 h 10159403"/>
              <a:gd name="connsiteX4" fmla="*/ 844 w 5903214"/>
              <a:gd name="connsiteY4" fmla="*/ 7721800 h 10159403"/>
              <a:gd name="connsiteX5" fmla="*/ 5484069 w 5903214"/>
              <a:gd name="connsiteY5" fmla="*/ 10159403 h 10159403"/>
              <a:gd name="connsiteX0" fmla="*/ 642178 w 6094169"/>
              <a:gd name="connsiteY0" fmla="*/ 0 h 10159403"/>
              <a:gd name="connsiteX1" fmla="*/ 5795203 w 6094169"/>
              <a:gd name="connsiteY1" fmla="*/ 1421111 h 10159403"/>
              <a:gd name="connsiteX2" fmla="*/ 381828 w 6094169"/>
              <a:gd name="connsiteY2" fmla="*/ 3377306 h 10159403"/>
              <a:gd name="connsiteX3" fmla="*/ 6093653 w 6094169"/>
              <a:gd name="connsiteY3" fmla="*/ 5480297 h 10159403"/>
              <a:gd name="connsiteX4" fmla="*/ 828 w 6094169"/>
              <a:gd name="connsiteY4" fmla="*/ 8278044 h 10159403"/>
              <a:gd name="connsiteX5" fmla="*/ 5674553 w 6094169"/>
              <a:gd name="connsiteY5" fmla="*/ 10159403 h 10159403"/>
              <a:gd name="connsiteX0" fmla="*/ 641430 w 6093421"/>
              <a:gd name="connsiteY0" fmla="*/ 0 h 10159403"/>
              <a:gd name="connsiteX1" fmla="*/ 5794455 w 6093421"/>
              <a:gd name="connsiteY1" fmla="*/ 1421111 h 10159403"/>
              <a:gd name="connsiteX2" fmla="*/ 381080 w 6093421"/>
              <a:gd name="connsiteY2" fmla="*/ 3377306 h 10159403"/>
              <a:gd name="connsiteX3" fmla="*/ 6092905 w 6093421"/>
              <a:gd name="connsiteY3" fmla="*/ 5480297 h 10159403"/>
              <a:gd name="connsiteX4" fmla="*/ 80 w 6093421"/>
              <a:gd name="connsiteY4" fmla="*/ 8278044 h 10159403"/>
              <a:gd name="connsiteX5" fmla="*/ 5673805 w 6093421"/>
              <a:gd name="connsiteY5" fmla="*/ 10159403 h 10159403"/>
              <a:gd name="connsiteX0" fmla="*/ 641356 w 6093347"/>
              <a:gd name="connsiteY0" fmla="*/ 0 h 10159403"/>
              <a:gd name="connsiteX1" fmla="*/ 5794381 w 6093347"/>
              <a:gd name="connsiteY1" fmla="*/ 1421111 h 10159403"/>
              <a:gd name="connsiteX2" fmla="*/ 381006 w 6093347"/>
              <a:gd name="connsiteY2" fmla="*/ 3377306 h 10159403"/>
              <a:gd name="connsiteX3" fmla="*/ 6092831 w 6093347"/>
              <a:gd name="connsiteY3" fmla="*/ 5480297 h 10159403"/>
              <a:gd name="connsiteX4" fmla="*/ 6 w 6093347"/>
              <a:gd name="connsiteY4" fmla="*/ 8278044 h 10159403"/>
              <a:gd name="connsiteX5" fmla="*/ 5673731 w 6093347"/>
              <a:gd name="connsiteY5" fmla="*/ 10159403 h 10159403"/>
              <a:gd name="connsiteX0" fmla="*/ 641355 w 6092835"/>
              <a:gd name="connsiteY0" fmla="*/ 0 h 10159403"/>
              <a:gd name="connsiteX1" fmla="*/ 5794380 w 6092835"/>
              <a:gd name="connsiteY1" fmla="*/ 1421111 h 10159403"/>
              <a:gd name="connsiteX2" fmla="*/ 381005 w 6092835"/>
              <a:gd name="connsiteY2" fmla="*/ 3377306 h 10159403"/>
              <a:gd name="connsiteX3" fmla="*/ 6092830 w 6092835"/>
              <a:gd name="connsiteY3" fmla="*/ 5480297 h 10159403"/>
              <a:gd name="connsiteX4" fmla="*/ 5 w 6092835"/>
              <a:gd name="connsiteY4" fmla="*/ 8278044 h 10159403"/>
              <a:gd name="connsiteX5" fmla="*/ 5673730 w 6092835"/>
              <a:gd name="connsiteY5" fmla="*/ 10159403 h 10159403"/>
              <a:gd name="connsiteX0" fmla="*/ 717554 w 6169769"/>
              <a:gd name="connsiteY0" fmla="*/ 0 h 10159403"/>
              <a:gd name="connsiteX1" fmla="*/ 5870579 w 6169769"/>
              <a:gd name="connsiteY1" fmla="*/ 1421111 h 10159403"/>
              <a:gd name="connsiteX2" fmla="*/ 457204 w 6169769"/>
              <a:gd name="connsiteY2" fmla="*/ 3377306 h 10159403"/>
              <a:gd name="connsiteX3" fmla="*/ 6169029 w 6169769"/>
              <a:gd name="connsiteY3" fmla="*/ 5480297 h 10159403"/>
              <a:gd name="connsiteX4" fmla="*/ 4 w 6169769"/>
              <a:gd name="connsiteY4" fmla="*/ 8678539 h 10159403"/>
              <a:gd name="connsiteX5" fmla="*/ 5749929 w 6169769"/>
              <a:gd name="connsiteY5" fmla="*/ 10159403 h 10159403"/>
              <a:gd name="connsiteX0" fmla="*/ 717554 w 6169419"/>
              <a:gd name="connsiteY0" fmla="*/ 0 h 10159403"/>
              <a:gd name="connsiteX1" fmla="*/ 5870579 w 6169419"/>
              <a:gd name="connsiteY1" fmla="*/ 1421111 h 10159403"/>
              <a:gd name="connsiteX2" fmla="*/ 457204 w 6169419"/>
              <a:gd name="connsiteY2" fmla="*/ 3377306 h 10159403"/>
              <a:gd name="connsiteX3" fmla="*/ 6169029 w 6169419"/>
              <a:gd name="connsiteY3" fmla="*/ 5480297 h 10159403"/>
              <a:gd name="connsiteX4" fmla="*/ 4 w 6169419"/>
              <a:gd name="connsiteY4" fmla="*/ 8678539 h 10159403"/>
              <a:gd name="connsiteX5" fmla="*/ 5749929 w 6169419"/>
              <a:gd name="connsiteY5" fmla="*/ 10159403 h 10159403"/>
              <a:gd name="connsiteX0" fmla="*/ 719078 w 6170948"/>
              <a:gd name="connsiteY0" fmla="*/ 0 h 10626647"/>
              <a:gd name="connsiteX1" fmla="*/ 5872103 w 6170948"/>
              <a:gd name="connsiteY1" fmla="*/ 1421111 h 10626647"/>
              <a:gd name="connsiteX2" fmla="*/ 458728 w 6170948"/>
              <a:gd name="connsiteY2" fmla="*/ 3377306 h 10626647"/>
              <a:gd name="connsiteX3" fmla="*/ 6170553 w 6170948"/>
              <a:gd name="connsiteY3" fmla="*/ 5480297 h 10626647"/>
              <a:gd name="connsiteX4" fmla="*/ 1528 w 6170948"/>
              <a:gd name="connsiteY4" fmla="*/ 8678539 h 10626647"/>
              <a:gd name="connsiteX5" fmla="*/ 5770503 w 6170948"/>
              <a:gd name="connsiteY5" fmla="*/ 10626647 h 10626647"/>
              <a:gd name="connsiteX0" fmla="*/ 717841 w 6169708"/>
              <a:gd name="connsiteY0" fmla="*/ 0 h 10626647"/>
              <a:gd name="connsiteX1" fmla="*/ 5870866 w 6169708"/>
              <a:gd name="connsiteY1" fmla="*/ 1421111 h 10626647"/>
              <a:gd name="connsiteX2" fmla="*/ 457491 w 6169708"/>
              <a:gd name="connsiteY2" fmla="*/ 3377306 h 10626647"/>
              <a:gd name="connsiteX3" fmla="*/ 6169316 w 6169708"/>
              <a:gd name="connsiteY3" fmla="*/ 5480297 h 10626647"/>
              <a:gd name="connsiteX4" fmla="*/ 291 w 6169708"/>
              <a:gd name="connsiteY4" fmla="*/ 8678539 h 10626647"/>
              <a:gd name="connsiteX5" fmla="*/ 5769266 w 6169708"/>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8940 w 6151761"/>
              <a:gd name="connsiteY0" fmla="*/ 0 h 10626647"/>
              <a:gd name="connsiteX1" fmla="*/ 5871965 w 6151761"/>
              <a:gd name="connsiteY1" fmla="*/ 1421111 h 10626647"/>
              <a:gd name="connsiteX2" fmla="*/ 458590 w 6151761"/>
              <a:gd name="connsiteY2" fmla="*/ 3377306 h 10626647"/>
              <a:gd name="connsiteX3" fmla="*/ 6151365 w 6151761"/>
              <a:gd name="connsiteY3" fmla="*/ 5947542 h 10626647"/>
              <a:gd name="connsiteX4" fmla="*/ 1390 w 6151761"/>
              <a:gd name="connsiteY4" fmla="*/ 8678539 h 10626647"/>
              <a:gd name="connsiteX5" fmla="*/ 5770365 w 6151761"/>
              <a:gd name="connsiteY5" fmla="*/ 10626647 h 10626647"/>
              <a:gd name="connsiteX0" fmla="*/ 717565 w 6150382"/>
              <a:gd name="connsiteY0" fmla="*/ 0 h 10626647"/>
              <a:gd name="connsiteX1" fmla="*/ 5870590 w 6150382"/>
              <a:gd name="connsiteY1" fmla="*/ 1421111 h 10626647"/>
              <a:gd name="connsiteX2" fmla="*/ 457215 w 6150382"/>
              <a:gd name="connsiteY2" fmla="*/ 3377306 h 10626647"/>
              <a:gd name="connsiteX3" fmla="*/ 6149990 w 6150382"/>
              <a:gd name="connsiteY3" fmla="*/ 5947542 h 10626647"/>
              <a:gd name="connsiteX4" fmla="*/ 15 w 6150382"/>
              <a:gd name="connsiteY4" fmla="*/ 8678539 h 10626647"/>
              <a:gd name="connsiteX5" fmla="*/ 5768990 w 6150382"/>
              <a:gd name="connsiteY5" fmla="*/ 10626647 h 10626647"/>
              <a:gd name="connsiteX0" fmla="*/ 3632215 w 6150382"/>
              <a:gd name="connsiteY0" fmla="*/ 0 h 10448649"/>
              <a:gd name="connsiteX1" fmla="*/ 5870590 w 6150382"/>
              <a:gd name="connsiteY1" fmla="*/ 1243113 h 10448649"/>
              <a:gd name="connsiteX2" fmla="*/ 457215 w 6150382"/>
              <a:gd name="connsiteY2" fmla="*/ 3199308 h 10448649"/>
              <a:gd name="connsiteX3" fmla="*/ 6149990 w 6150382"/>
              <a:gd name="connsiteY3" fmla="*/ 5769544 h 10448649"/>
              <a:gd name="connsiteX4" fmla="*/ 15 w 6150382"/>
              <a:gd name="connsiteY4" fmla="*/ 8500541 h 10448649"/>
              <a:gd name="connsiteX5" fmla="*/ 5768990 w 6150382"/>
              <a:gd name="connsiteY5" fmla="*/ 10448649 h 10448649"/>
              <a:gd name="connsiteX0" fmla="*/ 3939128 w 6457332"/>
              <a:gd name="connsiteY0" fmla="*/ 0 h 10582147"/>
              <a:gd name="connsiteX1" fmla="*/ 6177503 w 6457332"/>
              <a:gd name="connsiteY1" fmla="*/ 1243113 h 10582147"/>
              <a:gd name="connsiteX2" fmla="*/ 764128 w 6457332"/>
              <a:gd name="connsiteY2" fmla="*/ 3199308 h 10582147"/>
              <a:gd name="connsiteX3" fmla="*/ 6456903 w 6457332"/>
              <a:gd name="connsiteY3" fmla="*/ 5769544 h 10582147"/>
              <a:gd name="connsiteX4" fmla="*/ 306928 w 6457332"/>
              <a:gd name="connsiteY4" fmla="*/ 8500541 h 10582147"/>
              <a:gd name="connsiteX5" fmla="*/ 3237453 w 6457332"/>
              <a:gd name="connsiteY5" fmla="*/ 10582147 h 10582147"/>
              <a:gd name="connsiteX0" fmla="*/ 3532909 w 6050737"/>
              <a:gd name="connsiteY0" fmla="*/ 0 h 10582147"/>
              <a:gd name="connsiteX1" fmla="*/ 5771284 w 6050737"/>
              <a:gd name="connsiteY1" fmla="*/ 1243113 h 10582147"/>
              <a:gd name="connsiteX2" fmla="*/ 357909 w 6050737"/>
              <a:gd name="connsiteY2" fmla="*/ 3199308 h 10582147"/>
              <a:gd name="connsiteX3" fmla="*/ 6050684 w 6050737"/>
              <a:gd name="connsiteY3" fmla="*/ 5769544 h 10582147"/>
              <a:gd name="connsiteX4" fmla="*/ 472209 w 6050737"/>
              <a:gd name="connsiteY4" fmla="*/ 8767538 h 10582147"/>
              <a:gd name="connsiteX5" fmla="*/ 2831234 w 6050737"/>
              <a:gd name="connsiteY5" fmla="*/ 10582147 h 10582147"/>
              <a:gd name="connsiteX0" fmla="*/ 3312445 w 5830268"/>
              <a:gd name="connsiteY0" fmla="*/ 0 h 10582147"/>
              <a:gd name="connsiteX1" fmla="*/ 5550820 w 5830268"/>
              <a:gd name="connsiteY1" fmla="*/ 1243113 h 10582147"/>
              <a:gd name="connsiteX2" fmla="*/ 137445 w 5830268"/>
              <a:gd name="connsiteY2" fmla="*/ 3199308 h 10582147"/>
              <a:gd name="connsiteX3" fmla="*/ 5830220 w 5830268"/>
              <a:gd name="connsiteY3" fmla="*/ 5769544 h 10582147"/>
              <a:gd name="connsiteX4" fmla="*/ 251745 w 5830268"/>
              <a:gd name="connsiteY4" fmla="*/ 8767538 h 10582147"/>
              <a:gd name="connsiteX5" fmla="*/ 2610770 w 5830268"/>
              <a:gd name="connsiteY5" fmla="*/ 10582147 h 10582147"/>
              <a:gd name="connsiteX0" fmla="*/ 3175971 w 5693794"/>
              <a:gd name="connsiteY0" fmla="*/ 0 h 10582538"/>
              <a:gd name="connsiteX1" fmla="*/ 5414346 w 5693794"/>
              <a:gd name="connsiteY1" fmla="*/ 1243113 h 10582538"/>
              <a:gd name="connsiteX2" fmla="*/ 971 w 5693794"/>
              <a:gd name="connsiteY2" fmla="*/ 3199308 h 10582538"/>
              <a:gd name="connsiteX3" fmla="*/ 5693746 w 5693794"/>
              <a:gd name="connsiteY3" fmla="*/ 5769544 h 10582538"/>
              <a:gd name="connsiteX4" fmla="*/ 115271 w 5693794"/>
              <a:gd name="connsiteY4" fmla="*/ 8767538 h 10582538"/>
              <a:gd name="connsiteX5" fmla="*/ 2474296 w 5693794"/>
              <a:gd name="connsiteY5" fmla="*/ 10582147 h 10582538"/>
              <a:gd name="connsiteX0" fmla="*/ 3175245 w 5654973"/>
              <a:gd name="connsiteY0" fmla="*/ 0 h 10582282"/>
              <a:gd name="connsiteX1" fmla="*/ 5413620 w 5654973"/>
              <a:gd name="connsiteY1" fmla="*/ 1243113 h 10582282"/>
              <a:gd name="connsiteX2" fmla="*/ 245 w 5654973"/>
              <a:gd name="connsiteY2" fmla="*/ 3199308 h 10582282"/>
              <a:gd name="connsiteX3" fmla="*/ 5654920 w 5654973"/>
              <a:gd name="connsiteY3" fmla="*/ 5294884 h 10582282"/>
              <a:gd name="connsiteX4" fmla="*/ 114545 w 5654973"/>
              <a:gd name="connsiteY4" fmla="*/ 8767538 h 10582282"/>
              <a:gd name="connsiteX5" fmla="*/ 2473570 w 5654973"/>
              <a:gd name="connsiteY5" fmla="*/ 10582147 h 10582282"/>
              <a:gd name="connsiteX0" fmla="*/ 1613133 w 5654961"/>
              <a:gd name="connsiteY0" fmla="*/ 0 h 10626781"/>
              <a:gd name="connsiteX1" fmla="*/ 5413608 w 5654961"/>
              <a:gd name="connsiteY1" fmla="*/ 1287612 h 10626781"/>
              <a:gd name="connsiteX2" fmla="*/ 233 w 5654961"/>
              <a:gd name="connsiteY2" fmla="*/ 3243807 h 10626781"/>
              <a:gd name="connsiteX3" fmla="*/ 5654908 w 5654961"/>
              <a:gd name="connsiteY3" fmla="*/ 5339383 h 10626781"/>
              <a:gd name="connsiteX4" fmla="*/ 114533 w 5654961"/>
              <a:gd name="connsiteY4" fmla="*/ 8812037 h 10626781"/>
              <a:gd name="connsiteX5" fmla="*/ 2473558 w 5654961"/>
              <a:gd name="connsiteY5" fmla="*/ 10626646 h 10626781"/>
              <a:gd name="connsiteX0" fmla="*/ 1613119 w 5654947"/>
              <a:gd name="connsiteY0" fmla="*/ 0 h 10626781"/>
              <a:gd name="connsiteX1" fmla="*/ 5413594 w 5654947"/>
              <a:gd name="connsiteY1" fmla="*/ 1287612 h 10626781"/>
              <a:gd name="connsiteX2" fmla="*/ 219 w 5654947"/>
              <a:gd name="connsiteY2" fmla="*/ 3243807 h 10626781"/>
              <a:gd name="connsiteX3" fmla="*/ 5654894 w 5654947"/>
              <a:gd name="connsiteY3" fmla="*/ 5339383 h 10626781"/>
              <a:gd name="connsiteX4" fmla="*/ 114519 w 5654947"/>
              <a:gd name="connsiteY4" fmla="*/ 8812037 h 10626781"/>
              <a:gd name="connsiteX5" fmla="*/ 2473544 w 5654947"/>
              <a:gd name="connsiteY5" fmla="*/ 10626646 h 10626781"/>
              <a:gd name="connsiteX0" fmla="*/ 2070336 w 5654964"/>
              <a:gd name="connsiteY0" fmla="*/ 0 h 10537782"/>
              <a:gd name="connsiteX1" fmla="*/ 5413611 w 5654964"/>
              <a:gd name="connsiteY1" fmla="*/ 1198613 h 10537782"/>
              <a:gd name="connsiteX2" fmla="*/ 236 w 5654964"/>
              <a:gd name="connsiteY2" fmla="*/ 3154808 h 10537782"/>
              <a:gd name="connsiteX3" fmla="*/ 5654911 w 5654964"/>
              <a:gd name="connsiteY3" fmla="*/ 5250384 h 10537782"/>
              <a:gd name="connsiteX4" fmla="*/ 114536 w 5654964"/>
              <a:gd name="connsiteY4" fmla="*/ 8723038 h 10537782"/>
              <a:gd name="connsiteX5" fmla="*/ 2473561 w 5654964"/>
              <a:gd name="connsiteY5" fmla="*/ 10537647 h 10537782"/>
              <a:gd name="connsiteX0" fmla="*/ 2070336 w 5654964"/>
              <a:gd name="connsiteY0" fmla="*/ 4828 h 10542610"/>
              <a:gd name="connsiteX1" fmla="*/ 5413611 w 5654964"/>
              <a:gd name="connsiteY1" fmla="*/ 1203441 h 10542610"/>
              <a:gd name="connsiteX2" fmla="*/ 236 w 5654964"/>
              <a:gd name="connsiteY2" fmla="*/ 3159636 h 10542610"/>
              <a:gd name="connsiteX3" fmla="*/ 5654911 w 5654964"/>
              <a:gd name="connsiteY3" fmla="*/ 5255212 h 10542610"/>
              <a:gd name="connsiteX4" fmla="*/ 114536 w 5654964"/>
              <a:gd name="connsiteY4" fmla="*/ 8727866 h 10542610"/>
              <a:gd name="connsiteX5" fmla="*/ 2473561 w 5654964"/>
              <a:gd name="connsiteY5" fmla="*/ 10542475 h 10542610"/>
              <a:gd name="connsiteX0" fmla="*/ 2070321 w 5654949"/>
              <a:gd name="connsiteY0" fmla="*/ 35972 h 10573754"/>
              <a:gd name="connsiteX1" fmla="*/ 5413596 w 5654949"/>
              <a:gd name="connsiteY1" fmla="*/ 1234585 h 10573754"/>
              <a:gd name="connsiteX2" fmla="*/ 221 w 5654949"/>
              <a:gd name="connsiteY2" fmla="*/ 3190780 h 10573754"/>
              <a:gd name="connsiteX3" fmla="*/ 5654896 w 5654949"/>
              <a:gd name="connsiteY3" fmla="*/ 5286356 h 10573754"/>
              <a:gd name="connsiteX4" fmla="*/ 114521 w 5654949"/>
              <a:gd name="connsiteY4" fmla="*/ 8759010 h 10573754"/>
              <a:gd name="connsiteX5" fmla="*/ 2473546 w 5654949"/>
              <a:gd name="connsiteY5" fmla="*/ 10573619 h 10573754"/>
              <a:gd name="connsiteX0" fmla="*/ 2070138 w 5654766"/>
              <a:gd name="connsiteY0" fmla="*/ 35972 h 10573754"/>
              <a:gd name="connsiteX1" fmla="*/ 5413413 w 5654766"/>
              <a:gd name="connsiteY1" fmla="*/ 1234585 h 10573754"/>
              <a:gd name="connsiteX2" fmla="*/ 38 w 5654766"/>
              <a:gd name="connsiteY2" fmla="*/ 3190780 h 10573754"/>
              <a:gd name="connsiteX3" fmla="*/ 5654713 w 5654766"/>
              <a:gd name="connsiteY3" fmla="*/ 5286356 h 10573754"/>
              <a:gd name="connsiteX4" fmla="*/ 114338 w 5654766"/>
              <a:gd name="connsiteY4" fmla="*/ 8759010 h 10573754"/>
              <a:gd name="connsiteX5" fmla="*/ 2473363 w 5654766"/>
              <a:gd name="connsiteY5" fmla="*/ 10573619 h 10573754"/>
              <a:gd name="connsiteX0" fmla="*/ 2070356 w 5674034"/>
              <a:gd name="connsiteY0" fmla="*/ 35972 h 10573742"/>
              <a:gd name="connsiteX1" fmla="*/ 5413631 w 5674034"/>
              <a:gd name="connsiteY1" fmla="*/ 1234585 h 10573742"/>
              <a:gd name="connsiteX2" fmla="*/ 256 w 5674034"/>
              <a:gd name="connsiteY2" fmla="*/ 3190780 h 10573742"/>
              <a:gd name="connsiteX3" fmla="*/ 5673981 w 5674034"/>
              <a:gd name="connsiteY3" fmla="*/ 5842599 h 10573742"/>
              <a:gd name="connsiteX4" fmla="*/ 114556 w 5674034"/>
              <a:gd name="connsiteY4" fmla="*/ 8759010 h 10573742"/>
              <a:gd name="connsiteX5" fmla="*/ 2473581 w 5674034"/>
              <a:gd name="connsiteY5" fmla="*/ 10573619 h 10573742"/>
              <a:gd name="connsiteX0" fmla="*/ 2070356 w 5674194"/>
              <a:gd name="connsiteY0" fmla="*/ 35972 h 10573742"/>
              <a:gd name="connsiteX1" fmla="*/ 5413631 w 5674194"/>
              <a:gd name="connsiteY1" fmla="*/ 1234585 h 10573742"/>
              <a:gd name="connsiteX2" fmla="*/ 256 w 5674194"/>
              <a:gd name="connsiteY2" fmla="*/ 3190780 h 10573742"/>
              <a:gd name="connsiteX3" fmla="*/ 5673981 w 5674194"/>
              <a:gd name="connsiteY3" fmla="*/ 5842599 h 10573742"/>
              <a:gd name="connsiteX4" fmla="*/ 114556 w 5674194"/>
              <a:gd name="connsiteY4" fmla="*/ 8759010 h 10573742"/>
              <a:gd name="connsiteX5" fmla="*/ 2473581 w 5674194"/>
              <a:gd name="connsiteY5" fmla="*/ 10573619 h 10573742"/>
              <a:gd name="connsiteX0" fmla="*/ 2070356 w 5674194"/>
              <a:gd name="connsiteY0" fmla="*/ 35972 h 8759010"/>
              <a:gd name="connsiteX1" fmla="*/ 5413631 w 5674194"/>
              <a:gd name="connsiteY1" fmla="*/ 1234585 h 8759010"/>
              <a:gd name="connsiteX2" fmla="*/ 256 w 5674194"/>
              <a:gd name="connsiteY2" fmla="*/ 3190780 h 8759010"/>
              <a:gd name="connsiteX3" fmla="*/ 5673981 w 5674194"/>
              <a:gd name="connsiteY3" fmla="*/ 5842599 h 8759010"/>
              <a:gd name="connsiteX4" fmla="*/ 114556 w 5674194"/>
              <a:gd name="connsiteY4" fmla="*/ 8759010 h 8759010"/>
              <a:gd name="connsiteX0" fmla="*/ 2070356 w 5704656"/>
              <a:gd name="connsiteY0" fmla="*/ 35972 h 10553820"/>
              <a:gd name="connsiteX1" fmla="*/ 5413631 w 5704656"/>
              <a:gd name="connsiteY1" fmla="*/ 1234585 h 10553820"/>
              <a:gd name="connsiteX2" fmla="*/ 256 w 5704656"/>
              <a:gd name="connsiteY2" fmla="*/ 3190780 h 10553820"/>
              <a:gd name="connsiteX3" fmla="*/ 5673981 w 5704656"/>
              <a:gd name="connsiteY3" fmla="*/ 5842599 h 10553820"/>
              <a:gd name="connsiteX4" fmla="*/ 2273556 w 5704656"/>
              <a:gd name="connsiteY4" fmla="*/ 10553820 h 10553820"/>
              <a:gd name="connsiteX0" fmla="*/ 2070356 w 5705096"/>
              <a:gd name="connsiteY0" fmla="*/ 35972 h 10573297"/>
              <a:gd name="connsiteX1" fmla="*/ 5413631 w 5705096"/>
              <a:gd name="connsiteY1" fmla="*/ 1234585 h 10573297"/>
              <a:gd name="connsiteX2" fmla="*/ 256 w 5705096"/>
              <a:gd name="connsiteY2" fmla="*/ 3190780 h 10573297"/>
              <a:gd name="connsiteX3" fmla="*/ 5673981 w 5705096"/>
              <a:gd name="connsiteY3" fmla="*/ 5842599 h 10573297"/>
              <a:gd name="connsiteX4" fmla="*/ 2273556 w 5705096"/>
              <a:gd name="connsiteY4" fmla="*/ 10553820 h 10573297"/>
              <a:gd name="connsiteX0" fmla="*/ 2070356 w 5736791"/>
              <a:gd name="connsiteY0" fmla="*/ 35972 h 10499433"/>
              <a:gd name="connsiteX1" fmla="*/ 5413631 w 5736791"/>
              <a:gd name="connsiteY1" fmla="*/ 1234585 h 10499433"/>
              <a:gd name="connsiteX2" fmla="*/ 256 w 5736791"/>
              <a:gd name="connsiteY2" fmla="*/ 3190780 h 10499433"/>
              <a:gd name="connsiteX3" fmla="*/ 5673981 w 5736791"/>
              <a:gd name="connsiteY3" fmla="*/ 5842599 h 10499433"/>
              <a:gd name="connsiteX4" fmla="*/ 2984756 w 5736791"/>
              <a:gd name="connsiteY4" fmla="*/ 10479654 h 10499433"/>
              <a:gd name="connsiteX0" fmla="*/ 2070701 w 5874019"/>
              <a:gd name="connsiteY0" fmla="*/ 35972 h 10504845"/>
              <a:gd name="connsiteX1" fmla="*/ 5413976 w 5874019"/>
              <a:gd name="connsiteY1" fmla="*/ 1234585 h 10504845"/>
              <a:gd name="connsiteX2" fmla="*/ 601 w 5874019"/>
              <a:gd name="connsiteY2" fmla="*/ 3190780 h 10504845"/>
              <a:gd name="connsiteX3" fmla="*/ 5814026 w 5874019"/>
              <a:gd name="connsiteY3" fmla="*/ 6702921 h 10504845"/>
              <a:gd name="connsiteX4" fmla="*/ 2985101 w 5874019"/>
              <a:gd name="connsiteY4" fmla="*/ 10479654 h 10504845"/>
              <a:gd name="connsiteX0" fmla="*/ 2083442 w 5887201"/>
              <a:gd name="connsiteY0" fmla="*/ 6569 h 10473823"/>
              <a:gd name="connsiteX1" fmla="*/ 5426717 w 5887201"/>
              <a:gd name="connsiteY1" fmla="*/ 1205182 h 10473823"/>
              <a:gd name="connsiteX2" fmla="*/ 642 w 5887201"/>
              <a:gd name="connsiteY2" fmla="*/ 4481526 h 10473823"/>
              <a:gd name="connsiteX3" fmla="*/ 5826767 w 5887201"/>
              <a:gd name="connsiteY3" fmla="*/ 6673518 h 10473823"/>
              <a:gd name="connsiteX4" fmla="*/ 2997842 w 5887201"/>
              <a:gd name="connsiteY4" fmla="*/ 10450251 h 10473823"/>
              <a:gd name="connsiteX0" fmla="*/ 2082835 w 5886594"/>
              <a:gd name="connsiteY0" fmla="*/ 2309 h 10469563"/>
              <a:gd name="connsiteX1" fmla="*/ 5730910 w 5886594"/>
              <a:gd name="connsiteY1" fmla="*/ 2298575 h 10469563"/>
              <a:gd name="connsiteX2" fmla="*/ 35 w 5886594"/>
              <a:gd name="connsiteY2" fmla="*/ 4477266 h 10469563"/>
              <a:gd name="connsiteX3" fmla="*/ 5826160 w 5886594"/>
              <a:gd name="connsiteY3" fmla="*/ 6669258 h 10469563"/>
              <a:gd name="connsiteX4" fmla="*/ 2997235 w 5886594"/>
              <a:gd name="connsiteY4" fmla="*/ 10445991 h 10469563"/>
              <a:gd name="connsiteX0" fmla="*/ 2082833 w 5886592"/>
              <a:gd name="connsiteY0" fmla="*/ 4886 h 10472140"/>
              <a:gd name="connsiteX1" fmla="*/ 5730908 w 5886592"/>
              <a:gd name="connsiteY1" fmla="*/ 2301152 h 10472140"/>
              <a:gd name="connsiteX2" fmla="*/ 33 w 5886592"/>
              <a:gd name="connsiteY2" fmla="*/ 4479843 h 10472140"/>
              <a:gd name="connsiteX3" fmla="*/ 5826158 w 5886592"/>
              <a:gd name="connsiteY3" fmla="*/ 6671835 h 10472140"/>
              <a:gd name="connsiteX4" fmla="*/ 2997233 w 5886592"/>
              <a:gd name="connsiteY4" fmla="*/ 10448568 h 10472140"/>
              <a:gd name="connsiteX0" fmla="*/ 2083876 w 5887635"/>
              <a:gd name="connsiteY0" fmla="*/ 4886 h 10472140"/>
              <a:gd name="connsiteX1" fmla="*/ 5731951 w 5887635"/>
              <a:gd name="connsiteY1" fmla="*/ 2301152 h 10472140"/>
              <a:gd name="connsiteX2" fmla="*/ 1076 w 5887635"/>
              <a:gd name="connsiteY2" fmla="*/ 4479843 h 10472140"/>
              <a:gd name="connsiteX3" fmla="*/ 5827201 w 5887635"/>
              <a:gd name="connsiteY3" fmla="*/ 6671835 h 10472140"/>
              <a:gd name="connsiteX4" fmla="*/ 2998276 w 5887635"/>
              <a:gd name="connsiteY4" fmla="*/ 10448568 h 10472140"/>
              <a:gd name="connsiteX0" fmla="*/ 2082998 w 6023865"/>
              <a:gd name="connsiteY0" fmla="*/ 4886 h 10477816"/>
              <a:gd name="connsiteX1" fmla="*/ 5731073 w 6023865"/>
              <a:gd name="connsiteY1" fmla="*/ 2301152 h 10477816"/>
              <a:gd name="connsiteX2" fmla="*/ 198 w 6023865"/>
              <a:gd name="connsiteY2" fmla="*/ 4479843 h 10477816"/>
              <a:gd name="connsiteX3" fmla="*/ 5966023 w 6023865"/>
              <a:gd name="connsiteY3" fmla="*/ 7324493 h 10477816"/>
              <a:gd name="connsiteX4" fmla="*/ 2997398 w 6023865"/>
              <a:gd name="connsiteY4" fmla="*/ 10448568 h 10477816"/>
              <a:gd name="connsiteX0" fmla="*/ 2082998 w 5968580"/>
              <a:gd name="connsiteY0" fmla="*/ 4886 h 10484258"/>
              <a:gd name="connsiteX1" fmla="*/ 5731073 w 5968580"/>
              <a:gd name="connsiteY1" fmla="*/ 2301152 h 10484258"/>
              <a:gd name="connsiteX2" fmla="*/ 198 w 5968580"/>
              <a:gd name="connsiteY2" fmla="*/ 4479843 h 10484258"/>
              <a:gd name="connsiteX3" fmla="*/ 5966023 w 5968580"/>
              <a:gd name="connsiteY3" fmla="*/ 7324493 h 10484258"/>
              <a:gd name="connsiteX4" fmla="*/ 2997398 w 5968580"/>
              <a:gd name="connsiteY4" fmla="*/ 10448568 h 10484258"/>
              <a:gd name="connsiteX0" fmla="*/ 2082998 w 5968580"/>
              <a:gd name="connsiteY0" fmla="*/ 4886 h 10484258"/>
              <a:gd name="connsiteX1" fmla="*/ 5731073 w 5968580"/>
              <a:gd name="connsiteY1" fmla="*/ 2301152 h 10484258"/>
              <a:gd name="connsiteX2" fmla="*/ 198 w 5968580"/>
              <a:gd name="connsiteY2" fmla="*/ 4479843 h 10484258"/>
              <a:gd name="connsiteX3" fmla="*/ 5966023 w 5968580"/>
              <a:gd name="connsiteY3" fmla="*/ 7324493 h 10484258"/>
              <a:gd name="connsiteX4" fmla="*/ 2997398 w 5968580"/>
              <a:gd name="connsiteY4" fmla="*/ 10448568 h 10484258"/>
              <a:gd name="connsiteX0" fmla="*/ 2082998 w 5968580"/>
              <a:gd name="connsiteY0" fmla="*/ 0 h 10479372"/>
              <a:gd name="connsiteX1" fmla="*/ 5731073 w 5968580"/>
              <a:gd name="connsiteY1" fmla="*/ 2296266 h 10479372"/>
              <a:gd name="connsiteX2" fmla="*/ 198 w 5968580"/>
              <a:gd name="connsiteY2" fmla="*/ 4474957 h 10479372"/>
              <a:gd name="connsiteX3" fmla="*/ 5966023 w 5968580"/>
              <a:gd name="connsiteY3" fmla="*/ 7319607 h 10479372"/>
              <a:gd name="connsiteX4" fmla="*/ 2997398 w 5968580"/>
              <a:gd name="connsiteY4" fmla="*/ 10443682 h 10479372"/>
              <a:gd name="connsiteX0" fmla="*/ 2082998 w 5966028"/>
              <a:gd name="connsiteY0" fmla="*/ 0 h 10479372"/>
              <a:gd name="connsiteX1" fmla="*/ 5731073 w 5966028"/>
              <a:gd name="connsiteY1" fmla="*/ 2296266 h 10479372"/>
              <a:gd name="connsiteX2" fmla="*/ 198 w 5966028"/>
              <a:gd name="connsiteY2" fmla="*/ 4474957 h 10479372"/>
              <a:gd name="connsiteX3" fmla="*/ 5966023 w 5966028"/>
              <a:gd name="connsiteY3" fmla="*/ 7319607 h 10479372"/>
              <a:gd name="connsiteX4" fmla="*/ 2997398 w 5966028"/>
              <a:gd name="connsiteY4" fmla="*/ 10443682 h 10479372"/>
              <a:gd name="connsiteX0" fmla="*/ 2082958 w 5940588"/>
              <a:gd name="connsiteY0" fmla="*/ 0 h 10487760"/>
              <a:gd name="connsiteX1" fmla="*/ 5731033 w 5940588"/>
              <a:gd name="connsiteY1" fmla="*/ 2296266 h 10487760"/>
              <a:gd name="connsiteX2" fmla="*/ 158 w 5940588"/>
              <a:gd name="connsiteY2" fmla="*/ 4474957 h 10487760"/>
              <a:gd name="connsiteX3" fmla="*/ 5940583 w 5940588"/>
              <a:gd name="connsiteY3" fmla="*/ 7749768 h 10487760"/>
              <a:gd name="connsiteX4" fmla="*/ 2997358 w 5940588"/>
              <a:gd name="connsiteY4" fmla="*/ 10443682 h 10487760"/>
              <a:gd name="connsiteX0" fmla="*/ 2083266 w 5940896"/>
              <a:gd name="connsiteY0" fmla="*/ 0 h 10487760"/>
              <a:gd name="connsiteX1" fmla="*/ 5731341 w 5940896"/>
              <a:gd name="connsiteY1" fmla="*/ 2296266 h 10487760"/>
              <a:gd name="connsiteX2" fmla="*/ 466 w 5940896"/>
              <a:gd name="connsiteY2" fmla="*/ 4474957 h 10487760"/>
              <a:gd name="connsiteX3" fmla="*/ 5940891 w 5940896"/>
              <a:gd name="connsiteY3" fmla="*/ 7749768 h 10487760"/>
              <a:gd name="connsiteX4" fmla="*/ 2997666 w 5940896"/>
              <a:gd name="connsiteY4" fmla="*/ 10443682 h 10487760"/>
              <a:gd name="connsiteX0" fmla="*/ 2083266 w 6049435"/>
              <a:gd name="connsiteY0" fmla="*/ 0 h 10390591"/>
              <a:gd name="connsiteX1" fmla="*/ 5731341 w 6049435"/>
              <a:gd name="connsiteY1" fmla="*/ 2296266 h 10390591"/>
              <a:gd name="connsiteX2" fmla="*/ 466 w 6049435"/>
              <a:gd name="connsiteY2" fmla="*/ 4474957 h 10390591"/>
              <a:gd name="connsiteX3" fmla="*/ 5940891 w 6049435"/>
              <a:gd name="connsiteY3" fmla="*/ 7749768 h 10390591"/>
              <a:gd name="connsiteX4" fmla="*/ 3740616 w 6049435"/>
              <a:gd name="connsiteY4" fmla="*/ 10354683 h 10390591"/>
              <a:gd name="connsiteX0" fmla="*/ 2083266 w 6114079"/>
              <a:gd name="connsiteY0" fmla="*/ 0 h 10354683"/>
              <a:gd name="connsiteX1" fmla="*/ 5731341 w 6114079"/>
              <a:gd name="connsiteY1" fmla="*/ 2296266 h 10354683"/>
              <a:gd name="connsiteX2" fmla="*/ 466 w 6114079"/>
              <a:gd name="connsiteY2" fmla="*/ 4474957 h 10354683"/>
              <a:gd name="connsiteX3" fmla="*/ 5940891 w 6114079"/>
              <a:gd name="connsiteY3" fmla="*/ 7749768 h 10354683"/>
              <a:gd name="connsiteX4" fmla="*/ 3740616 w 6114079"/>
              <a:gd name="connsiteY4" fmla="*/ 10354683 h 10354683"/>
              <a:gd name="connsiteX0" fmla="*/ 2083266 w 5974840"/>
              <a:gd name="connsiteY0" fmla="*/ 0 h 10354683"/>
              <a:gd name="connsiteX1" fmla="*/ 5731341 w 5974840"/>
              <a:gd name="connsiteY1" fmla="*/ 2296266 h 10354683"/>
              <a:gd name="connsiteX2" fmla="*/ 466 w 5974840"/>
              <a:gd name="connsiteY2" fmla="*/ 4474957 h 10354683"/>
              <a:gd name="connsiteX3" fmla="*/ 5940891 w 5974840"/>
              <a:gd name="connsiteY3" fmla="*/ 7749768 h 10354683"/>
              <a:gd name="connsiteX4" fmla="*/ 3740616 w 5974840"/>
              <a:gd name="connsiteY4" fmla="*/ 10354683 h 10354683"/>
              <a:gd name="connsiteX0" fmla="*/ 2083266 w 5942277"/>
              <a:gd name="connsiteY0" fmla="*/ 0 h 10354683"/>
              <a:gd name="connsiteX1" fmla="*/ 5731341 w 5942277"/>
              <a:gd name="connsiteY1" fmla="*/ 2296266 h 10354683"/>
              <a:gd name="connsiteX2" fmla="*/ 466 w 5942277"/>
              <a:gd name="connsiteY2" fmla="*/ 4474957 h 10354683"/>
              <a:gd name="connsiteX3" fmla="*/ 5940891 w 5942277"/>
              <a:gd name="connsiteY3" fmla="*/ 7749768 h 10354683"/>
              <a:gd name="connsiteX4" fmla="*/ 3740616 w 5942277"/>
              <a:gd name="connsiteY4" fmla="*/ 10354683 h 10354683"/>
              <a:gd name="connsiteX0" fmla="*/ 2083266 w 5946439"/>
              <a:gd name="connsiteY0" fmla="*/ 0 h 10354683"/>
              <a:gd name="connsiteX1" fmla="*/ 5731341 w 5946439"/>
              <a:gd name="connsiteY1" fmla="*/ 2296266 h 10354683"/>
              <a:gd name="connsiteX2" fmla="*/ 466 w 5946439"/>
              <a:gd name="connsiteY2" fmla="*/ 4474957 h 10354683"/>
              <a:gd name="connsiteX3" fmla="*/ 5940891 w 5946439"/>
              <a:gd name="connsiteY3" fmla="*/ 7749768 h 10354683"/>
              <a:gd name="connsiteX4" fmla="*/ 3740616 w 5946439"/>
              <a:gd name="connsiteY4" fmla="*/ 10354683 h 10354683"/>
              <a:gd name="connsiteX0" fmla="*/ 2083266 w 5942277"/>
              <a:gd name="connsiteY0" fmla="*/ 0 h 10354683"/>
              <a:gd name="connsiteX1" fmla="*/ 5731341 w 5942277"/>
              <a:gd name="connsiteY1" fmla="*/ 2296266 h 10354683"/>
              <a:gd name="connsiteX2" fmla="*/ 466 w 5942277"/>
              <a:gd name="connsiteY2" fmla="*/ 4474957 h 10354683"/>
              <a:gd name="connsiteX3" fmla="*/ 5940891 w 5942277"/>
              <a:gd name="connsiteY3" fmla="*/ 7749768 h 10354683"/>
              <a:gd name="connsiteX4" fmla="*/ 3740616 w 5942277"/>
              <a:gd name="connsiteY4" fmla="*/ 10354683 h 10354683"/>
              <a:gd name="connsiteX0" fmla="*/ 2083266 w 5941153"/>
              <a:gd name="connsiteY0" fmla="*/ 0 h 10354683"/>
              <a:gd name="connsiteX1" fmla="*/ 5731341 w 5941153"/>
              <a:gd name="connsiteY1" fmla="*/ 2296266 h 10354683"/>
              <a:gd name="connsiteX2" fmla="*/ 466 w 5941153"/>
              <a:gd name="connsiteY2" fmla="*/ 4474957 h 10354683"/>
              <a:gd name="connsiteX3" fmla="*/ 5940891 w 5941153"/>
              <a:gd name="connsiteY3" fmla="*/ 7749768 h 10354683"/>
              <a:gd name="connsiteX4" fmla="*/ 3740616 w 5941153"/>
              <a:gd name="connsiteY4" fmla="*/ 10354683 h 10354683"/>
              <a:gd name="connsiteX0" fmla="*/ 2083266 w 5941153"/>
              <a:gd name="connsiteY0" fmla="*/ 0 h 10354683"/>
              <a:gd name="connsiteX1" fmla="*/ 5731341 w 5941153"/>
              <a:gd name="connsiteY1" fmla="*/ 2296266 h 10354683"/>
              <a:gd name="connsiteX2" fmla="*/ 466 w 5941153"/>
              <a:gd name="connsiteY2" fmla="*/ 4474957 h 10354683"/>
              <a:gd name="connsiteX3" fmla="*/ 5940891 w 5941153"/>
              <a:gd name="connsiteY3" fmla="*/ 7749768 h 10354683"/>
              <a:gd name="connsiteX4" fmla="*/ 3740616 w 5941153"/>
              <a:gd name="connsiteY4" fmla="*/ 10354683 h 10354683"/>
              <a:gd name="connsiteX0" fmla="*/ 2083266 w 5940966"/>
              <a:gd name="connsiteY0" fmla="*/ 0 h 10354683"/>
              <a:gd name="connsiteX1" fmla="*/ 5731341 w 5940966"/>
              <a:gd name="connsiteY1" fmla="*/ 2296266 h 10354683"/>
              <a:gd name="connsiteX2" fmla="*/ 466 w 5940966"/>
              <a:gd name="connsiteY2" fmla="*/ 4474957 h 10354683"/>
              <a:gd name="connsiteX3" fmla="*/ 5940891 w 5940966"/>
              <a:gd name="connsiteY3" fmla="*/ 7749768 h 10354683"/>
              <a:gd name="connsiteX4" fmla="*/ 3740616 w 5940966"/>
              <a:gd name="connsiteY4" fmla="*/ 10354683 h 10354683"/>
              <a:gd name="connsiteX0" fmla="*/ 2082939 w 5940638"/>
              <a:gd name="connsiteY0" fmla="*/ 0 h 10354683"/>
              <a:gd name="connsiteX1" fmla="*/ 5743714 w 5940638"/>
              <a:gd name="connsiteY1" fmla="*/ 1569442 h 10354683"/>
              <a:gd name="connsiteX2" fmla="*/ 139 w 5940638"/>
              <a:gd name="connsiteY2" fmla="*/ 4474957 h 10354683"/>
              <a:gd name="connsiteX3" fmla="*/ 5940564 w 5940638"/>
              <a:gd name="connsiteY3" fmla="*/ 7749768 h 10354683"/>
              <a:gd name="connsiteX4" fmla="*/ 3740289 w 5940638"/>
              <a:gd name="connsiteY4" fmla="*/ 10354683 h 10354683"/>
              <a:gd name="connsiteX0" fmla="*/ 1193944 w 5940643"/>
              <a:gd name="connsiteY0" fmla="*/ 0 h 10132186"/>
              <a:gd name="connsiteX1" fmla="*/ 5743719 w 5940643"/>
              <a:gd name="connsiteY1" fmla="*/ 1346945 h 10132186"/>
              <a:gd name="connsiteX2" fmla="*/ 144 w 5940643"/>
              <a:gd name="connsiteY2" fmla="*/ 4252460 h 10132186"/>
              <a:gd name="connsiteX3" fmla="*/ 5940569 w 5940643"/>
              <a:gd name="connsiteY3" fmla="*/ 7527271 h 10132186"/>
              <a:gd name="connsiteX4" fmla="*/ 3740294 w 5940643"/>
              <a:gd name="connsiteY4" fmla="*/ 10132186 h 10132186"/>
              <a:gd name="connsiteX0" fmla="*/ 1193944 w 5940643"/>
              <a:gd name="connsiteY0" fmla="*/ 47200 h 10179386"/>
              <a:gd name="connsiteX1" fmla="*/ 5743719 w 5940643"/>
              <a:gd name="connsiteY1" fmla="*/ 1394145 h 10179386"/>
              <a:gd name="connsiteX2" fmla="*/ 144 w 5940643"/>
              <a:gd name="connsiteY2" fmla="*/ 4299660 h 10179386"/>
              <a:gd name="connsiteX3" fmla="*/ 5940569 w 5940643"/>
              <a:gd name="connsiteY3" fmla="*/ 7574471 h 10179386"/>
              <a:gd name="connsiteX4" fmla="*/ 3740294 w 5940643"/>
              <a:gd name="connsiteY4" fmla="*/ 10179386 h 10179386"/>
              <a:gd name="connsiteX0" fmla="*/ 1117746 w 5864446"/>
              <a:gd name="connsiteY0" fmla="*/ 42135 h 10174321"/>
              <a:gd name="connsiteX1" fmla="*/ 5667521 w 5864446"/>
              <a:gd name="connsiteY1" fmla="*/ 1389080 h 10174321"/>
              <a:gd name="connsiteX2" fmla="*/ 146 w 5864446"/>
              <a:gd name="connsiteY2" fmla="*/ 3434273 h 10174321"/>
              <a:gd name="connsiteX3" fmla="*/ 5864371 w 5864446"/>
              <a:gd name="connsiteY3" fmla="*/ 7569406 h 10174321"/>
              <a:gd name="connsiteX4" fmla="*/ 3664096 w 5864446"/>
              <a:gd name="connsiteY4" fmla="*/ 10174321 h 10174321"/>
              <a:gd name="connsiteX0" fmla="*/ 1117619 w 5737321"/>
              <a:gd name="connsiteY0" fmla="*/ 42135 h 10174321"/>
              <a:gd name="connsiteX1" fmla="*/ 5667394 w 5737321"/>
              <a:gd name="connsiteY1" fmla="*/ 1389080 h 10174321"/>
              <a:gd name="connsiteX2" fmla="*/ 19 w 5737321"/>
              <a:gd name="connsiteY2" fmla="*/ 3434273 h 10174321"/>
              <a:gd name="connsiteX3" fmla="*/ 5737244 w 5737321"/>
              <a:gd name="connsiteY3" fmla="*/ 6189924 h 10174321"/>
              <a:gd name="connsiteX4" fmla="*/ 3663969 w 5737321"/>
              <a:gd name="connsiteY4" fmla="*/ 10174321 h 10174321"/>
              <a:gd name="connsiteX0" fmla="*/ 1117619 w 5737244"/>
              <a:gd name="connsiteY0" fmla="*/ 42135 h 10174321"/>
              <a:gd name="connsiteX1" fmla="*/ 5667394 w 5737244"/>
              <a:gd name="connsiteY1" fmla="*/ 1389080 h 10174321"/>
              <a:gd name="connsiteX2" fmla="*/ 19 w 5737244"/>
              <a:gd name="connsiteY2" fmla="*/ 3434273 h 10174321"/>
              <a:gd name="connsiteX3" fmla="*/ 5737244 w 5737244"/>
              <a:gd name="connsiteY3" fmla="*/ 6189924 h 10174321"/>
              <a:gd name="connsiteX4" fmla="*/ 3663969 w 5737244"/>
              <a:gd name="connsiteY4" fmla="*/ 10174321 h 10174321"/>
              <a:gd name="connsiteX0" fmla="*/ 1117619 w 5737244"/>
              <a:gd name="connsiteY0" fmla="*/ 42135 h 8127347"/>
              <a:gd name="connsiteX1" fmla="*/ 5667394 w 5737244"/>
              <a:gd name="connsiteY1" fmla="*/ 1389080 h 8127347"/>
              <a:gd name="connsiteX2" fmla="*/ 19 w 5737244"/>
              <a:gd name="connsiteY2" fmla="*/ 3434273 h 8127347"/>
              <a:gd name="connsiteX3" fmla="*/ 5737244 w 5737244"/>
              <a:gd name="connsiteY3" fmla="*/ 6189924 h 8127347"/>
              <a:gd name="connsiteX4" fmla="*/ 2305069 w 5737244"/>
              <a:gd name="connsiteY4" fmla="*/ 8127347 h 8127347"/>
              <a:gd name="connsiteX0" fmla="*/ 1117619 w 5737244"/>
              <a:gd name="connsiteY0" fmla="*/ 42135 h 8254282"/>
              <a:gd name="connsiteX1" fmla="*/ 5667394 w 5737244"/>
              <a:gd name="connsiteY1" fmla="*/ 1389080 h 8254282"/>
              <a:gd name="connsiteX2" fmla="*/ 19 w 5737244"/>
              <a:gd name="connsiteY2" fmla="*/ 3434273 h 8254282"/>
              <a:gd name="connsiteX3" fmla="*/ 5737244 w 5737244"/>
              <a:gd name="connsiteY3" fmla="*/ 6189924 h 8254282"/>
              <a:gd name="connsiteX4" fmla="*/ 2305069 w 5737244"/>
              <a:gd name="connsiteY4" fmla="*/ 8127347 h 8254282"/>
              <a:gd name="connsiteX5" fmla="*/ 2287709 w 5737244"/>
              <a:gd name="connsiteY5" fmla="*/ 8065518 h 8254282"/>
              <a:gd name="connsiteX0" fmla="*/ 1117619 w 5737244"/>
              <a:gd name="connsiteY0" fmla="*/ 42135 h 10335053"/>
              <a:gd name="connsiteX1" fmla="*/ 5667394 w 5737244"/>
              <a:gd name="connsiteY1" fmla="*/ 1389080 h 10335053"/>
              <a:gd name="connsiteX2" fmla="*/ 19 w 5737244"/>
              <a:gd name="connsiteY2" fmla="*/ 3434273 h 10335053"/>
              <a:gd name="connsiteX3" fmla="*/ 5737244 w 5737244"/>
              <a:gd name="connsiteY3" fmla="*/ 6189924 h 10335053"/>
              <a:gd name="connsiteX4" fmla="*/ 2305069 w 5737244"/>
              <a:gd name="connsiteY4" fmla="*/ 8127347 h 10335053"/>
              <a:gd name="connsiteX5" fmla="*/ 4751509 w 5737244"/>
              <a:gd name="connsiteY5" fmla="*/ 10334989 h 10335053"/>
              <a:gd name="connsiteX0" fmla="*/ 1117619 w 5737244"/>
              <a:gd name="connsiteY0" fmla="*/ 42135 h 10335060"/>
              <a:gd name="connsiteX1" fmla="*/ 5667394 w 5737244"/>
              <a:gd name="connsiteY1" fmla="*/ 1389080 h 10335060"/>
              <a:gd name="connsiteX2" fmla="*/ 19 w 5737244"/>
              <a:gd name="connsiteY2" fmla="*/ 3434273 h 10335060"/>
              <a:gd name="connsiteX3" fmla="*/ 5737244 w 5737244"/>
              <a:gd name="connsiteY3" fmla="*/ 6189924 h 10335060"/>
              <a:gd name="connsiteX4" fmla="*/ 476269 w 5737244"/>
              <a:gd name="connsiteY4" fmla="*/ 8305346 h 10335060"/>
              <a:gd name="connsiteX5" fmla="*/ 4751509 w 5737244"/>
              <a:gd name="connsiteY5" fmla="*/ 10334989 h 10335060"/>
              <a:gd name="connsiteX0" fmla="*/ 1117619 w 5737244"/>
              <a:gd name="connsiteY0" fmla="*/ 42135 h 10335060"/>
              <a:gd name="connsiteX1" fmla="*/ 5667394 w 5737244"/>
              <a:gd name="connsiteY1" fmla="*/ 1389080 h 10335060"/>
              <a:gd name="connsiteX2" fmla="*/ 19 w 5737244"/>
              <a:gd name="connsiteY2" fmla="*/ 3434273 h 10335060"/>
              <a:gd name="connsiteX3" fmla="*/ 5737244 w 5737244"/>
              <a:gd name="connsiteY3" fmla="*/ 6189924 h 10335060"/>
              <a:gd name="connsiteX4" fmla="*/ 476269 w 5737244"/>
              <a:gd name="connsiteY4" fmla="*/ 8305346 h 10335060"/>
              <a:gd name="connsiteX5" fmla="*/ 4751509 w 5737244"/>
              <a:gd name="connsiteY5" fmla="*/ 10334989 h 10335060"/>
              <a:gd name="connsiteX0" fmla="*/ 1117619 w 5737244"/>
              <a:gd name="connsiteY0" fmla="*/ 42135 h 10335132"/>
              <a:gd name="connsiteX1" fmla="*/ 5667394 w 5737244"/>
              <a:gd name="connsiteY1" fmla="*/ 1389080 h 10335132"/>
              <a:gd name="connsiteX2" fmla="*/ 19 w 5737244"/>
              <a:gd name="connsiteY2" fmla="*/ 3434273 h 10335132"/>
              <a:gd name="connsiteX3" fmla="*/ 5737244 w 5737244"/>
              <a:gd name="connsiteY3" fmla="*/ 6189924 h 10335132"/>
              <a:gd name="connsiteX4" fmla="*/ 476269 w 5737244"/>
              <a:gd name="connsiteY4" fmla="*/ 8305346 h 10335132"/>
              <a:gd name="connsiteX5" fmla="*/ 4751509 w 5737244"/>
              <a:gd name="connsiteY5" fmla="*/ 10334989 h 10335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37244" h="10335132">
                <a:moveTo>
                  <a:pt x="1117619" y="42135"/>
                </a:moveTo>
                <a:cubicBezTo>
                  <a:pt x="2663844" y="-222505"/>
                  <a:pt x="5853661" y="823724"/>
                  <a:pt x="5667394" y="1389080"/>
                </a:cubicBezTo>
                <a:cubicBezTo>
                  <a:pt x="5481127" y="1954436"/>
                  <a:pt x="-11623" y="2634132"/>
                  <a:pt x="19" y="3434273"/>
                </a:cubicBezTo>
                <a:cubicBezTo>
                  <a:pt x="11661" y="4234414"/>
                  <a:pt x="5596486" y="4468312"/>
                  <a:pt x="5737244" y="6189924"/>
                </a:cubicBezTo>
                <a:cubicBezTo>
                  <a:pt x="5712902" y="7258877"/>
                  <a:pt x="552469" y="6790020"/>
                  <a:pt x="476269" y="8305346"/>
                </a:cubicBezTo>
                <a:cubicBezTo>
                  <a:pt x="523647" y="9493101"/>
                  <a:pt x="4755126" y="10347870"/>
                  <a:pt x="4751509" y="10334989"/>
                </a:cubicBezTo>
              </a:path>
            </a:pathLst>
          </a:custGeom>
          <a:noFill/>
          <a:ln w="76200">
            <a:solidFill>
              <a:srgbClr val="DA6A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832FB0F9-C125-ED2D-4F79-F8DD4CA1F321}"/>
              </a:ext>
            </a:extLst>
          </p:cNvPr>
          <p:cNvSpPr/>
          <p:nvPr/>
        </p:nvSpPr>
        <p:spPr>
          <a:xfrm>
            <a:off x="20397809" y="18515968"/>
            <a:ext cx="3715622" cy="2311699"/>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Revise model to show how genetic differences contribute to differences in traits from species to species.</a:t>
            </a:r>
          </a:p>
        </p:txBody>
      </p:sp>
      <p:sp>
        <p:nvSpPr>
          <p:cNvPr id="77" name="Rectangle 76">
            <a:extLst>
              <a:ext uri="{FF2B5EF4-FFF2-40B4-BE49-F238E27FC236}">
                <a16:creationId xmlns:a16="http://schemas.microsoft.com/office/drawing/2014/main" id="{8C665B17-40E5-F389-8055-887724C0FB25}"/>
              </a:ext>
            </a:extLst>
          </p:cNvPr>
          <p:cNvSpPr/>
          <p:nvPr/>
        </p:nvSpPr>
        <p:spPr>
          <a:xfrm>
            <a:off x="21037343" y="11144190"/>
            <a:ext cx="3210164" cy="2648010"/>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Relate variations in genes, alleles, and chromosomes to evidence about variation in proteins.</a:t>
            </a:r>
          </a:p>
        </p:txBody>
      </p:sp>
      <p:sp>
        <p:nvSpPr>
          <p:cNvPr id="79" name="Rectangle 78">
            <a:extLst>
              <a:ext uri="{FF2B5EF4-FFF2-40B4-BE49-F238E27FC236}">
                <a16:creationId xmlns:a16="http://schemas.microsoft.com/office/drawing/2014/main" id="{F3E64DE0-F80F-13A6-1B68-B761992E0984}"/>
              </a:ext>
            </a:extLst>
          </p:cNvPr>
          <p:cNvSpPr/>
          <p:nvPr/>
        </p:nvSpPr>
        <p:spPr>
          <a:xfrm>
            <a:off x="16928982" y="13518075"/>
            <a:ext cx="2865975" cy="1993206"/>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Model the role of mutations on infectious diseases.</a:t>
            </a:r>
          </a:p>
        </p:txBody>
      </p:sp>
      <p:sp>
        <p:nvSpPr>
          <p:cNvPr id="80" name="Rectangle 79">
            <a:extLst>
              <a:ext uri="{FF2B5EF4-FFF2-40B4-BE49-F238E27FC236}">
                <a16:creationId xmlns:a16="http://schemas.microsoft.com/office/drawing/2014/main" id="{4CE30CA0-B13B-E0EF-F796-5F52C154F7E8}"/>
              </a:ext>
            </a:extLst>
          </p:cNvPr>
          <p:cNvSpPr/>
          <p:nvPr/>
        </p:nvSpPr>
        <p:spPr>
          <a:xfrm>
            <a:off x="16953640" y="10591246"/>
            <a:ext cx="3392263" cy="2314493"/>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Investigate the genetic code related to tasting phenylthiocarbamide (PTC).</a:t>
            </a:r>
          </a:p>
        </p:txBody>
      </p:sp>
      <p:sp>
        <p:nvSpPr>
          <p:cNvPr id="81" name="Rectangle 80">
            <a:extLst>
              <a:ext uri="{FF2B5EF4-FFF2-40B4-BE49-F238E27FC236}">
                <a16:creationId xmlns:a16="http://schemas.microsoft.com/office/drawing/2014/main" id="{884FE5F7-42CD-474E-4675-0A28BC654551}"/>
              </a:ext>
            </a:extLst>
          </p:cNvPr>
          <p:cNvSpPr/>
          <p:nvPr/>
        </p:nvSpPr>
        <p:spPr>
          <a:xfrm>
            <a:off x="24923439" y="18292079"/>
            <a:ext cx="3526554" cy="2585756"/>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Present a final model explaining how surviving individuals lead to emergence of new, stable, and beneficial traits.</a:t>
            </a:r>
          </a:p>
        </p:txBody>
      </p:sp>
      <p:sp>
        <p:nvSpPr>
          <p:cNvPr id="8" name="Rectangle 7">
            <a:extLst>
              <a:ext uri="{FF2B5EF4-FFF2-40B4-BE49-F238E27FC236}">
                <a16:creationId xmlns:a16="http://schemas.microsoft.com/office/drawing/2014/main" id="{7F7E702A-D0DE-0D84-F627-107F80D6A74B}"/>
              </a:ext>
            </a:extLst>
          </p:cNvPr>
          <p:cNvSpPr/>
          <p:nvPr/>
        </p:nvSpPr>
        <p:spPr>
          <a:xfrm>
            <a:off x="20389313" y="14961622"/>
            <a:ext cx="3512474" cy="2931362"/>
          </a:xfrm>
          <a:prstGeom prst="rect">
            <a:avLst/>
          </a:prstGeom>
          <a:solidFill>
            <a:schemeClr val="bg1">
              <a:alpha val="74902"/>
            </a:schemeClr>
          </a:solidFill>
          <a:ln w="38100">
            <a:solidFill>
              <a:srgbClr val="DA6A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Obtain, evaluate, and communicate information about the impact of genetic mutations on the human species.</a:t>
            </a:r>
          </a:p>
        </p:txBody>
      </p:sp>
      <p:pic>
        <p:nvPicPr>
          <p:cNvPr id="1026" name="Picture 2" descr="Free Fossils Bones photo and picture">
            <a:extLst>
              <a:ext uri="{FF2B5EF4-FFF2-40B4-BE49-F238E27FC236}">
                <a16:creationId xmlns:a16="http://schemas.microsoft.com/office/drawing/2014/main" id="{7210FB21-EA94-64F4-F748-0FCCE29B5C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54820" y="2309349"/>
            <a:ext cx="2823580" cy="18816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Grade 8 Unit 2 High Level Storyline</Template>
  <TotalTime>593</TotalTime>
  <Words>946</Words>
  <Application>Microsoft Office PowerPoint</Application>
  <PresentationFormat>Custom</PresentationFormat>
  <Paragraphs>56</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Wink</dc:creator>
  <cp:lastModifiedBy>Erin Buchanan</cp:lastModifiedBy>
  <cp:revision>22</cp:revision>
  <cp:lastPrinted>2023-07-19T23:02:38Z</cp:lastPrinted>
  <dcterms:created xsi:type="dcterms:W3CDTF">2022-06-06T10:30:38Z</dcterms:created>
  <dcterms:modified xsi:type="dcterms:W3CDTF">2023-07-26T13:00:48Z</dcterms:modified>
</cp:coreProperties>
</file>