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1" r:id="rId2"/>
    <p:sldId id="256" r:id="rId3"/>
  </p:sldIdLst>
  <p:sldSz cx="32918400" cy="21945600"/>
  <p:notesSz cx="7010400" cy="9296400"/>
  <p:defaultTextStyle>
    <a:defPPr>
      <a:defRPr lang="en-US"/>
    </a:defPPr>
    <a:lvl1pPr marL="0" algn="l" defTabSz="2821370" rtl="0" eaLnBrk="1" latinLnBrk="0" hangingPunct="1">
      <a:defRPr sz="5538" kern="1200">
        <a:solidFill>
          <a:schemeClr val="tx1"/>
        </a:solidFill>
        <a:latin typeface="+mn-lt"/>
        <a:ea typeface="+mn-ea"/>
        <a:cs typeface="+mn-cs"/>
      </a:defRPr>
    </a:lvl1pPr>
    <a:lvl2pPr marL="1410685" algn="l" defTabSz="2821370" rtl="0" eaLnBrk="1" latinLnBrk="0" hangingPunct="1">
      <a:defRPr sz="5538" kern="1200">
        <a:solidFill>
          <a:schemeClr val="tx1"/>
        </a:solidFill>
        <a:latin typeface="+mn-lt"/>
        <a:ea typeface="+mn-ea"/>
        <a:cs typeface="+mn-cs"/>
      </a:defRPr>
    </a:lvl2pPr>
    <a:lvl3pPr marL="2821370" algn="l" defTabSz="2821370" rtl="0" eaLnBrk="1" latinLnBrk="0" hangingPunct="1">
      <a:defRPr sz="5538" kern="1200">
        <a:solidFill>
          <a:schemeClr val="tx1"/>
        </a:solidFill>
        <a:latin typeface="+mn-lt"/>
        <a:ea typeface="+mn-ea"/>
        <a:cs typeface="+mn-cs"/>
      </a:defRPr>
    </a:lvl3pPr>
    <a:lvl4pPr marL="4232055" algn="l" defTabSz="2821370" rtl="0" eaLnBrk="1" latinLnBrk="0" hangingPunct="1">
      <a:defRPr sz="5538" kern="1200">
        <a:solidFill>
          <a:schemeClr val="tx1"/>
        </a:solidFill>
        <a:latin typeface="+mn-lt"/>
        <a:ea typeface="+mn-ea"/>
        <a:cs typeface="+mn-cs"/>
      </a:defRPr>
    </a:lvl4pPr>
    <a:lvl5pPr marL="5642741" algn="l" defTabSz="2821370" rtl="0" eaLnBrk="1" latinLnBrk="0" hangingPunct="1">
      <a:defRPr sz="5538" kern="1200">
        <a:solidFill>
          <a:schemeClr val="tx1"/>
        </a:solidFill>
        <a:latin typeface="+mn-lt"/>
        <a:ea typeface="+mn-ea"/>
        <a:cs typeface="+mn-cs"/>
      </a:defRPr>
    </a:lvl5pPr>
    <a:lvl6pPr marL="7053426" algn="l" defTabSz="2821370" rtl="0" eaLnBrk="1" latinLnBrk="0" hangingPunct="1">
      <a:defRPr sz="5538" kern="1200">
        <a:solidFill>
          <a:schemeClr val="tx1"/>
        </a:solidFill>
        <a:latin typeface="+mn-lt"/>
        <a:ea typeface="+mn-ea"/>
        <a:cs typeface="+mn-cs"/>
      </a:defRPr>
    </a:lvl6pPr>
    <a:lvl7pPr marL="8464111" algn="l" defTabSz="2821370" rtl="0" eaLnBrk="1" latinLnBrk="0" hangingPunct="1">
      <a:defRPr sz="5538" kern="1200">
        <a:solidFill>
          <a:schemeClr val="tx1"/>
        </a:solidFill>
        <a:latin typeface="+mn-lt"/>
        <a:ea typeface="+mn-ea"/>
        <a:cs typeface="+mn-cs"/>
      </a:defRPr>
    </a:lvl7pPr>
    <a:lvl8pPr marL="9874796" algn="l" defTabSz="2821370" rtl="0" eaLnBrk="1" latinLnBrk="0" hangingPunct="1">
      <a:defRPr sz="5538" kern="1200">
        <a:solidFill>
          <a:schemeClr val="tx1"/>
        </a:solidFill>
        <a:latin typeface="+mn-lt"/>
        <a:ea typeface="+mn-ea"/>
        <a:cs typeface="+mn-cs"/>
      </a:defRPr>
    </a:lvl8pPr>
    <a:lvl9pPr marL="11285480" algn="l" defTabSz="2821370" rtl="0" eaLnBrk="1" latinLnBrk="0" hangingPunct="1">
      <a:defRPr sz="553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7575"/>
    <a:srgbClr val="B41400"/>
    <a:srgbClr val="FF3300"/>
    <a:srgbClr val="D50032"/>
    <a:srgbClr val="E60032"/>
    <a:srgbClr val="AC1E2D"/>
    <a:srgbClr val="00AEC7"/>
    <a:srgbClr val="001E62"/>
    <a:srgbClr val="C40000"/>
    <a:srgbClr val="004C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51DD4E-22CF-46F9-9977-CBD9D71F52F2}" v="301" dt="2023-09-28T17:17:10.002"/>
    <p1510:client id="{96048CFB-AE3D-403D-BF48-207067855B69}" v="9" dt="2023-09-27T13:25:30.4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89444" autoAdjust="0"/>
  </p:normalViewPr>
  <p:slideViewPr>
    <p:cSldViewPr>
      <p:cViewPr varScale="1">
        <p:scale>
          <a:sx n="36" d="100"/>
          <a:sy n="36" d="100"/>
        </p:scale>
        <p:origin x="990" y="108"/>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Buchanan" userId="4904f394-9c76-4b0f-8d16-fd422336bbd5" providerId="ADAL" clId="{96048CFB-AE3D-403D-BF48-207067855B69}"/>
    <pc:docChg chg="undo custSel addSld modSld">
      <pc:chgData name="Erin Buchanan" userId="4904f394-9c76-4b0f-8d16-fd422336bbd5" providerId="ADAL" clId="{96048CFB-AE3D-403D-BF48-207067855B69}" dt="2023-09-29T14:44:08.325" v="275" actId="14100"/>
      <pc:docMkLst>
        <pc:docMk/>
      </pc:docMkLst>
      <pc:sldChg chg="addSp delSp modSp mod">
        <pc:chgData name="Erin Buchanan" userId="4904f394-9c76-4b0f-8d16-fd422336bbd5" providerId="ADAL" clId="{96048CFB-AE3D-403D-BF48-207067855B69}" dt="2023-09-29T14:44:08.325" v="275" actId="14100"/>
        <pc:sldMkLst>
          <pc:docMk/>
          <pc:sldMk cId="0" sldId="256"/>
        </pc:sldMkLst>
        <pc:spChg chg="mod">
          <ac:chgData name="Erin Buchanan" userId="4904f394-9c76-4b0f-8d16-fd422336bbd5" providerId="ADAL" clId="{96048CFB-AE3D-403D-BF48-207067855B69}" dt="2023-09-27T13:25:20.074" v="257" actId="1076"/>
          <ac:spMkLst>
            <pc:docMk/>
            <pc:sldMk cId="0" sldId="256"/>
            <ac:spMk id="3" creationId="{2EEF8DF4-3ED7-42A2-A135-D46B142246EE}"/>
          </ac:spMkLst>
        </pc:spChg>
        <pc:spChg chg="mod">
          <ac:chgData name="Erin Buchanan" userId="4904f394-9c76-4b0f-8d16-fd422336bbd5" providerId="ADAL" clId="{96048CFB-AE3D-403D-BF48-207067855B69}" dt="2023-09-27T13:12:03.139" v="194" actId="108"/>
          <ac:spMkLst>
            <pc:docMk/>
            <pc:sldMk cId="0" sldId="256"/>
            <ac:spMk id="4" creationId="{00000000-0000-0000-0000-000000000000}"/>
          </ac:spMkLst>
        </pc:spChg>
        <pc:spChg chg="del mod">
          <ac:chgData name="Erin Buchanan" userId="4904f394-9c76-4b0f-8d16-fd422336bbd5" providerId="ADAL" clId="{96048CFB-AE3D-403D-BF48-207067855B69}" dt="2023-09-27T13:25:42.579" v="266" actId="478"/>
          <ac:spMkLst>
            <pc:docMk/>
            <pc:sldMk cId="0" sldId="256"/>
            <ac:spMk id="8" creationId="{35500325-CAF0-DD18-DFF0-DC5A14FD4C42}"/>
          </ac:spMkLst>
        </pc:spChg>
        <pc:spChg chg="mod">
          <ac:chgData name="Erin Buchanan" userId="4904f394-9c76-4b0f-8d16-fd422336bbd5" providerId="ADAL" clId="{96048CFB-AE3D-403D-BF48-207067855B69}" dt="2023-09-27T13:07:17.171" v="128" actId="2710"/>
          <ac:spMkLst>
            <pc:docMk/>
            <pc:sldMk cId="0" sldId="256"/>
            <ac:spMk id="28" creationId="{5E57896E-F845-45A4-84D5-1CE0DB3886B0}"/>
          </ac:spMkLst>
        </pc:spChg>
        <pc:spChg chg="mod">
          <ac:chgData name="Erin Buchanan" userId="4904f394-9c76-4b0f-8d16-fd422336bbd5" providerId="ADAL" clId="{96048CFB-AE3D-403D-BF48-207067855B69}" dt="2023-09-27T13:10:24.343" v="155" actId="20577"/>
          <ac:spMkLst>
            <pc:docMk/>
            <pc:sldMk cId="0" sldId="256"/>
            <ac:spMk id="30" creationId="{0C58839F-90DD-40A9-A7B7-8CCB81DB136A}"/>
          </ac:spMkLst>
        </pc:spChg>
        <pc:spChg chg="mod">
          <ac:chgData name="Erin Buchanan" userId="4904f394-9c76-4b0f-8d16-fd422336bbd5" providerId="ADAL" clId="{96048CFB-AE3D-403D-BF48-207067855B69}" dt="2023-09-27T13:18:35.847" v="251" actId="1076"/>
          <ac:spMkLst>
            <pc:docMk/>
            <pc:sldMk cId="0" sldId="256"/>
            <ac:spMk id="45" creationId="{EFD14540-5349-F2C7-46CA-C23A9FD7A4E4}"/>
          </ac:spMkLst>
        </pc:spChg>
        <pc:spChg chg="mod">
          <ac:chgData name="Erin Buchanan" userId="4904f394-9c76-4b0f-8d16-fd422336bbd5" providerId="ADAL" clId="{96048CFB-AE3D-403D-BF48-207067855B69}" dt="2023-09-29T14:44:08.325" v="275" actId="14100"/>
          <ac:spMkLst>
            <pc:docMk/>
            <pc:sldMk cId="0" sldId="256"/>
            <ac:spMk id="47" creationId="{639410A6-B281-0BB3-2F71-5EC8FE396C16}"/>
          </ac:spMkLst>
        </pc:spChg>
        <pc:spChg chg="mod">
          <ac:chgData name="Erin Buchanan" userId="4904f394-9c76-4b0f-8d16-fd422336bbd5" providerId="ADAL" clId="{96048CFB-AE3D-403D-BF48-207067855B69}" dt="2023-09-27T13:18:26.723" v="250" actId="1076"/>
          <ac:spMkLst>
            <pc:docMk/>
            <pc:sldMk cId="0" sldId="256"/>
            <ac:spMk id="48" creationId="{5E913901-3FA5-67D5-90BA-783DC96ACBF1}"/>
          </ac:spMkLst>
        </pc:spChg>
        <pc:spChg chg="mod">
          <ac:chgData name="Erin Buchanan" userId="4904f394-9c76-4b0f-8d16-fd422336bbd5" providerId="ADAL" clId="{96048CFB-AE3D-403D-BF48-207067855B69}" dt="2023-09-27T13:18:26.723" v="250" actId="1076"/>
          <ac:spMkLst>
            <pc:docMk/>
            <pc:sldMk cId="0" sldId="256"/>
            <ac:spMk id="49" creationId="{3154C239-7751-0BCE-E5F5-73CCD6E8C1C5}"/>
          </ac:spMkLst>
        </pc:spChg>
        <pc:spChg chg="mod">
          <ac:chgData name="Erin Buchanan" userId="4904f394-9c76-4b0f-8d16-fd422336bbd5" providerId="ADAL" clId="{96048CFB-AE3D-403D-BF48-207067855B69}" dt="2023-09-27T13:18:26.723" v="250" actId="1076"/>
          <ac:spMkLst>
            <pc:docMk/>
            <pc:sldMk cId="0" sldId="256"/>
            <ac:spMk id="50" creationId="{AAF9E002-BC49-BBE3-F054-B14AE54BB5EB}"/>
          </ac:spMkLst>
        </pc:spChg>
        <pc:spChg chg="mod">
          <ac:chgData name="Erin Buchanan" userId="4904f394-9c76-4b0f-8d16-fd422336bbd5" providerId="ADAL" clId="{96048CFB-AE3D-403D-BF48-207067855B69}" dt="2023-09-27T13:18:26.723" v="250" actId="1076"/>
          <ac:spMkLst>
            <pc:docMk/>
            <pc:sldMk cId="0" sldId="256"/>
            <ac:spMk id="51" creationId="{4469E153-696B-C4CC-5915-5248E703A4F9}"/>
          </ac:spMkLst>
        </pc:spChg>
        <pc:spChg chg="mod">
          <ac:chgData name="Erin Buchanan" userId="4904f394-9c76-4b0f-8d16-fd422336bbd5" providerId="ADAL" clId="{96048CFB-AE3D-403D-BF48-207067855B69}" dt="2023-09-27T13:18:26.723" v="250" actId="1076"/>
          <ac:spMkLst>
            <pc:docMk/>
            <pc:sldMk cId="0" sldId="256"/>
            <ac:spMk id="52" creationId="{3C86EAA0-BE5A-F489-4254-E863F92469E5}"/>
          </ac:spMkLst>
        </pc:spChg>
        <pc:spChg chg="mod">
          <ac:chgData name="Erin Buchanan" userId="4904f394-9c76-4b0f-8d16-fd422336bbd5" providerId="ADAL" clId="{96048CFB-AE3D-403D-BF48-207067855B69}" dt="2023-09-27T13:18:26.723" v="250" actId="1076"/>
          <ac:spMkLst>
            <pc:docMk/>
            <pc:sldMk cId="0" sldId="256"/>
            <ac:spMk id="53" creationId="{B9704845-3446-5340-12C6-A8010FA79F95}"/>
          </ac:spMkLst>
        </pc:spChg>
        <pc:spChg chg="mod">
          <ac:chgData name="Erin Buchanan" userId="4904f394-9c76-4b0f-8d16-fd422336bbd5" providerId="ADAL" clId="{96048CFB-AE3D-403D-BF48-207067855B69}" dt="2023-09-27T13:18:35.847" v="251" actId="1076"/>
          <ac:spMkLst>
            <pc:docMk/>
            <pc:sldMk cId="0" sldId="256"/>
            <ac:spMk id="54" creationId="{FB2BA33E-8F8E-2354-9F77-1F98AEB1ECEB}"/>
          </ac:spMkLst>
        </pc:spChg>
        <pc:spChg chg="mod">
          <ac:chgData name="Erin Buchanan" userId="4904f394-9c76-4b0f-8d16-fd422336bbd5" providerId="ADAL" clId="{96048CFB-AE3D-403D-BF48-207067855B69}" dt="2023-09-27T13:18:35.847" v="251" actId="1076"/>
          <ac:spMkLst>
            <pc:docMk/>
            <pc:sldMk cId="0" sldId="256"/>
            <ac:spMk id="55" creationId="{0CCA4B86-54A9-D1AE-2809-21F1F1CFAB69}"/>
          </ac:spMkLst>
        </pc:spChg>
        <pc:spChg chg="mod">
          <ac:chgData name="Erin Buchanan" userId="4904f394-9c76-4b0f-8d16-fd422336bbd5" providerId="ADAL" clId="{96048CFB-AE3D-403D-BF48-207067855B69}" dt="2023-09-27T13:18:35.847" v="251" actId="1076"/>
          <ac:spMkLst>
            <pc:docMk/>
            <pc:sldMk cId="0" sldId="256"/>
            <ac:spMk id="56" creationId="{F566BDC8-C2ED-288F-1D5A-B5F8ECFDBB86}"/>
          </ac:spMkLst>
        </pc:spChg>
        <pc:spChg chg="mod">
          <ac:chgData name="Erin Buchanan" userId="4904f394-9c76-4b0f-8d16-fd422336bbd5" providerId="ADAL" clId="{96048CFB-AE3D-403D-BF48-207067855B69}" dt="2023-09-27T13:18:35.847" v="251" actId="1076"/>
          <ac:spMkLst>
            <pc:docMk/>
            <pc:sldMk cId="0" sldId="256"/>
            <ac:spMk id="57" creationId="{B02F6637-9E90-EA97-7A4B-AB6152DFF5D2}"/>
          </ac:spMkLst>
        </pc:spChg>
        <pc:spChg chg="mod">
          <ac:chgData name="Erin Buchanan" userId="4904f394-9c76-4b0f-8d16-fd422336bbd5" providerId="ADAL" clId="{96048CFB-AE3D-403D-BF48-207067855B69}" dt="2023-09-27T13:18:35.847" v="251" actId="1076"/>
          <ac:spMkLst>
            <pc:docMk/>
            <pc:sldMk cId="0" sldId="256"/>
            <ac:spMk id="58" creationId="{385FC700-2270-F917-8942-02EEF2F0C1A6}"/>
          </ac:spMkLst>
        </pc:spChg>
        <pc:spChg chg="mod">
          <ac:chgData name="Erin Buchanan" userId="4904f394-9c76-4b0f-8d16-fd422336bbd5" providerId="ADAL" clId="{96048CFB-AE3D-403D-BF48-207067855B69}" dt="2023-09-27T13:18:35.847" v="251" actId="1076"/>
          <ac:spMkLst>
            <pc:docMk/>
            <pc:sldMk cId="0" sldId="256"/>
            <ac:spMk id="59" creationId="{C71D0348-3989-FF17-2D31-63D6CAF23B03}"/>
          </ac:spMkLst>
        </pc:spChg>
        <pc:spChg chg="mod">
          <ac:chgData name="Erin Buchanan" userId="4904f394-9c76-4b0f-8d16-fd422336bbd5" providerId="ADAL" clId="{96048CFB-AE3D-403D-BF48-207067855B69}" dt="2023-09-27T13:18:26.723" v="250" actId="1076"/>
          <ac:spMkLst>
            <pc:docMk/>
            <pc:sldMk cId="0" sldId="256"/>
            <ac:spMk id="60" creationId="{AAAB063C-23C9-A711-2C5D-A04AC362F9E7}"/>
          </ac:spMkLst>
        </pc:spChg>
        <pc:spChg chg="mod">
          <ac:chgData name="Erin Buchanan" userId="4904f394-9c76-4b0f-8d16-fd422336bbd5" providerId="ADAL" clId="{96048CFB-AE3D-403D-BF48-207067855B69}" dt="2023-09-27T13:18:26.723" v="250" actId="1076"/>
          <ac:spMkLst>
            <pc:docMk/>
            <pc:sldMk cId="0" sldId="256"/>
            <ac:spMk id="61" creationId="{0D5C393F-28D9-39A9-655B-CF0EFCFCBB14}"/>
          </ac:spMkLst>
        </pc:spChg>
        <pc:spChg chg="mod">
          <ac:chgData name="Erin Buchanan" userId="4904f394-9c76-4b0f-8d16-fd422336bbd5" providerId="ADAL" clId="{96048CFB-AE3D-403D-BF48-207067855B69}" dt="2023-09-27T13:18:26.723" v="250" actId="1076"/>
          <ac:spMkLst>
            <pc:docMk/>
            <pc:sldMk cId="0" sldId="256"/>
            <ac:spMk id="62" creationId="{95B2E0E9-6147-8E53-EEB6-20FC6F4EEF44}"/>
          </ac:spMkLst>
        </pc:spChg>
        <pc:spChg chg="mod">
          <ac:chgData name="Erin Buchanan" userId="4904f394-9c76-4b0f-8d16-fd422336bbd5" providerId="ADAL" clId="{96048CFB-AE3D-403D-BF48-207067855B69}" dt="2023-09-27T13:18:26.723" v="250" actId="1076"/>
          <ac:spMkLst>
            <pc:docMk/>
            <pc:sldMk cId="0" sldId="256"/>
            <ac:spMk id="63" creationId="{9EAA4FB1-7E25-58AE-88F2-947C6D281416}"/>
          </ac:spMkLst>
        </pc:spChg>
        <pc:spChg chg="mod">
          <ac:chgData name="Erin Buchanan" userId="4904f394-9c76-4b0f-8d16-fd422336bbd5" providerId="ADAL" clId="{96048CFB-AE3D-403D-BF48-207067855B69}" dt="2023-09-27T13:18:26.723" v="250" actId="1076"/>
          <ac:spMkLst>
            <pc:docMk/>
            <pc:sldMk cId="0" sldId="256"/>
            <ac:spMk id="64" creationId="{06A3E45C-848C-ED68-F4BB-AABD5F0BD44E}"/>
          </ac:spMkLst>
        </pc:spChg>
        <pc:spChg chg="mod">
          <ac:chgData name="Erin Buchanan" userId="4904f394-9c76-4b0f-8d16-fd422336bbd5" providerId="ADAL" clId="{96048CFB-AE3D-403D-BF48-207067855B69}" dt="2023-09-27T13:18:26.723" v="250" actId="1076"/>
          <ac:spMkLst>
            <pc:docMk/>
            <pc:sldMk cId="0" sldId="256"/>
            <ac:spMk id="65" creationId="{8E78BC26-39DE-7107-EDCD-90E181698B8F}"/>
          </ac:spMkLst>
        </pc:spChg>
        <pc:spChg chg="mod">
          <ac:chgData name="Erin Buchanan" userId="4904f394-9c76-4b0f-8d16-fd422336bbd5" providerId="ADAL" clId="{96048CFB-AE3D-403D-BF48-207067855B69}" dt="2023-09-27T13:18:26.723" v="250" actId="1076"/>
          <ac:spMkLst>
            <pc:docMk/>
            <pc:sldMk cId="0" sldId="256"/>
            <ac:spMk id="66" creationId="{CA93B5E1-588F-41CC-C6D6-89B46E122790}"/>
          </ac:spMkLst>
        </pc:spChg>
        <pc:spChg chg="mod">
          <ac:chgData name="Erin Buchanan" userId="4904f394-9c76-4b0f-8d16-fd422336bbd5" providerId="ADAL" clId="{96048CFB-AE3D-403D-BF48-207067855B69}" dt="2023-09-27T13:18:26.723" v="250" actId="1076"/>
          <ac:spMkLst>
            <pc:docMk/>
            <pc:sldMk cId="0" sldId="256"/>
            <ac:spMk id="67" creationId="{D06FE1BB-A712-64CF-9F02-EE6594EF88A2}"/>
          </ac:spMkLst>
        </pc:spChg>
        <pc:spChg chg="mod">
          <ac:chgData name="Erin Buchanan" userId="4904f394-9c76-4b0f-8d16-fd422336bbd5" providerId="ADAL" clId="{96048CFB-AE3D-403D-BF48-207067855B69}" dt="2023-09-27T13:18:26.723" v="250" actId="1076"/>
          <ac:spMkLst>
            <pc:docMk/>
            <pc:sldMk cId="0" sldId="256"/>
            <ac:spMk id="68" creationId="{E49D11A5-0066-8514-1100-2A2C030D6DA1}"/>
          </ac:spMkLst>
        </pc:spChg>
        <pc:spChg chg="mod">
          <ac:chgData name="Erin Buchanan" userId="4904f394-9c76-4b0f-8d16-fd422336bbd5" providerId="ADAL" clId="{96048CFB-AE3D-403D-BF48-207067855B69}" dt="2023-09-27T13:18:26.723" v="250" actId="1076"/>
          <ac:spMkLst>
            <pc:docMk/>
            <pc:sldMk cId="0" sldId="256"/>
            <ac:spMk id="69" creationId="{ECBE1274-A3F9-CAF2-8270-971A3CDA8A03}"/>
          </ac:spMkLst>
        </pc:spChg>
        <pc:spChg chg="mod">
          <ac:chgData name="Erin Buchanan" userId="4904f394-9c76-4b0f-8d16-fd422336bbd5" providerId="ADAL" clId="{96048CFB-AE3D-403D-BF48-207067855B69}" dt="2023-09-27T13:18:26.723" v="250" actId="1076"/>
          <ac:spMkLst>
            <pc:docMk/>
            <pc:sldMk cId="0" sldId="256"/>
            <ac:spMk id="70" creationId="{115241C4-81BB-3783-1F39-DF95C26FB3A5}"/>
          </ac:spMkLst>
        </pc:spChg>
        <pc:spChg chg="mod">
          <ac:chgData name="Erin Buchanan" userId="4904f394-9c76-4b0f-8d16-fd422336bbd5" providerId="ADAL" clId="{96048CFB-AE3D-403D-BF48-207067855B69}" dt="2023-09-27T13:18:26.723" v="250" actId="1076"/>
          <ac:spMkLst>
            <pc:docMk/>
            <pc:sldMk cId="0" sldId="256"/>
            <ac:spMk id="71" creationId="{A1C12079-3678-8DB1-F116-64F7F786BBDE}"/>
          </ac:spMkLst>
        </pc:spChg>
        <pc:spChg chg="mod">
          <ac:chgData name="Erin Buchanan" userId="4904f394-9c76-4b0f-8d16-fd422336bbd5" providerId="ADAL" clId="{96048CFB-AE3D-403D-BF48-207067855B69}" dt="2023-09-27T13:18:26.723" v="250" actId="1076"/>
          <ac:spMkLst>
            <pc:docMk/>
            <pc:sldMk cId="0" sldId="256"/>
            <ac:spMk id="75" creationId="{8D627442-E7F9-9F18-DDDD-4DD598E34BD9}"/>
          </ac:spMkLst>
        </pc:spChg>
        <pc:spChg chg="mod">
          <ac:chgData name="Erin Buchanan" userId="4904f394-9c76-4b0f-8d16-fd422336bbd5" providerId="ADAL" clId="{96048CFB-AE3D-403D-BF48-207067855B69}" dt="2023-09-27T13:18:26.723" v="250" actId="1076"/>
          <ac:spMkLst>
            <pc:docMk/>
            <pc:sldMk cId="0" sldId="256"/>
            <ac:spMk id="76" creationId="{832FB0F9-C125-ED2D-4F79-F8DD4CA1F321}"/>
          </ac:spMkLst>
        </pc:spChg>
        <pc:spChg chg="mod">
          <ac:chgData name="Erin Buchanan" userId="4904f394-9c76-4b0f-8d16-fd422336bbd5" providerId="ADAL" clId="{96048CFB-AE3D-403D-BF48-207067855B69}" dt="2023-09-27T13:18:26.723" v="250" actId="1076"/>
          <ac:spMkLst>
            <pc:docMk/>
            <pc:sldMk cId="0" sldId="256"/>
            <ac:spMk id="77" creationId="{8C665B17-40E5-F389-8055-887724C0FB25}"/>
          </ac:spMkLst>
        </pc:spChg>
        <pc:spChg chg="mod">
          <ac:chgData name="Erin Buchanan" userId="4904f394-9c76-4b0f-8d16-fd422336bbd5" providerId="ADAL" clId="{96048CFB-AE3D-403D-BF48-207067855B69}" dt="2023-09-27T13:18:26.723" v="250" actId="1076"/>
          <ac:spMkLst>
            <pc:docMk/>
            <pc:sldMk cId="0" sldId="256"/>
            <ac:spMk id="78" creationId="{DDE85FDD-85F6-9633-CEF5-F8748911CDAD}"/>
          </ac:spMkLst>
        </pc:spChg>
        <pc:spChg chg="mod">
          <ac:chgData name="Erin Buchanan" userId="4904f394-9c76-4b0f-8d16-fd422336bbd5" providerId="ADAL" clId="{96048CFB-AE3D-403D-BF48-207067855B69}" dt="2023-09-27T13:18:26.723" v="250" actId="1076"/>
          <ac:spMkLst>
            <pc:docMk/>
            <pc:sldMk cId="0" sldId="256"/>
            <ac:spMk id="79" creationId="{F3E64DE0-F80F-13A6-1B68-B761992E0984}"/>
          </ac:spMkLst>
        </pc:spChg>
        <pc:spChg chg="mod">
          <ac:chgData name="Erin Buchanan" userId="4904f394-9c76-4b0f-8d16-fd422336bbd5" providerId="ADAL" clId="{96048CFB-AE3D-403D-BF48-207067855B69}" dt="2023-09-27T13:18:26.723" v="250" actId="1076"/>
          <ac:spMkLst>
            <pc:docMk/>
            <pc:sldMk cId="0" sldId="256"/>
            <ac:spMk id="80" creationId="{4CE30CA0-B13B-E0EF-F796-5F52C154F7E8}"/>
          </ac:spMkLst>
        </pc:spChg>
        <pc:spChg chg="mod">
          <ac:chgData name="Erin Buchanan" userId="4904f394-9c76-4b0f-8d16-fd422336bbd5" providerId="ADAL" clId="{96048CFB-AE3D-403D-BF48-207067855B69}" dt="2023-09-27T13:18:26.723" v="250" actId="1076"/>
          <ac:spMkLst>
            <pc:docMk/>
            <pc:sldMk cId="0" sldId="256"/>
            <ac:spMk id="81" creationId="{884FE5F7-42CD-474E-4675-0A28BC654551}"/>
          </ac:spMkLst>
        </pc:spChg>
        <pc:spChg chg="mod">
          <ac:chgData name="Erin Buchanan" userId="4904f394-9c76-4b0f-8d16-fd422336bbd5" providerId="ADAL" clId="{96048CFB-AE3D-403D-BF48-207067855B69}" dt="2023-09-27T13:26:09.929" v="271" actId="14100"/>
          <ac:spMkLst>
            <pc:docMk/>
            <pc:sldMk cId="0" sldId="256"/>
            <ac:spMk id="151" creationId="{8F9BED0E-CF11-42FD-BDD8-6BBAE38CC2CE}"/>
          </ac:spMkLst>
        </pc:spChg>
        <pc:spChg chg="mod">
          <ac:chgData name="Erin Buchanan" userId="4904f394-9c76-4b0f-8d16-fd422336bbd5" providerId="ADAL" clId="{96048CFB-AE3D-403D-BF48-207067855B69}" dt="2023-09-27T13:07:03.559" v="127" actId="2710"/>
          <ac:spMkLst>
            <pc:docMk/>
            <pc:sldMk cId="0" sldId="256"/>
            <ac:spMk id="155" creationId="{AD4B2ADC-AEBE-491D-A42D-D8EE3B8282CA}"/>
          </ac:spMkLst>
        </pc:spChg>
        <pc:spChg chg="add del mod">
          <ac:chgData name="Erin Buchanan" userId="4904f394-9c76-4b0f-8d16-fd422336bbd5" providerId="ADAL" clId="{96048CFB-AE3D-403D-BF48-207067855B69}" dt="2023-09-27T13:26:33.119" v="272" actId="14100"/>
          <ac:spMkLst>
            <pc:docMk/>
            <pc:sldMk cId="0" sldId="256"/>
            <ac:spMk id="156" creationId="{E3C2F6FE-93FA-406B-A0B3-70D77A0037FC}"/>
          </ac:spMkLst>
        </pc:spChg>
        <pc:spChg chg="mod">
          <ac:chgData name="Erin Buchanan" userId="4904f394-9c76-4b0f-8d16-fd422336bbd5" providerId="ADAL" clId="{96048CFB-AE3D-403D-BF48-207067855B69}" dt="2023-09-27T13:03:51.180" v="103" actId="108"/>
          <ac:spMkLst>
            <pc:docMk/>
            <pc:sldMk cId="0" sldId="256"/>
            <ac:spMk id="182" creationId="{D6FAECB2-8BD2-4515-9312-0F3BCBE7701C}"/>
          </ac:spMkLst>
        </pc:spChg>
        <pc:picChg chg="add mod">
          <ac:chgData name="Erin Buchanan" userId="4904f394-9c76-4b0f-8d16-fd422336bbd5" providerId="ADAL" clId="{96048CFB-AE3D-403D-BF48-207067855B69}" dt="2023-09-27T13:26:39.479" v="273" actId="1076"/>
          <ac:picMkLst>
            <pc:docMk/>
            <pc:sldMk cId="0" sldId="256"/>
            <ac:picMk id="2" creationId="{F8EC5E02-8F77-524A-3037-0CB711E47030}"/>
          </ac:picMkLst>
        </pc:picChg>
        <pc:picChg chg="del mod">
          <ac:chgData name="Erin Buchanan" userId="4904f394-9c76-4b0f-8d16-fd422336bbd5" providerId="ADAL" clId="{96048CFB-AE3D-403D-BF48-207067855B69}" dt="2023-09-27T13:23:32.283" v="253" actId="478"/>
          <ac:picMkLst>
            <pc:docMk/>
            <pc:sldMk cId="0" sldId="256"/>
            <ac:picMk id="6" creationId="{3BFC0FB1-C5AA-92FD-EA9A-C6366C7FDFD6}"/>
          </ac:picMkLst>
        </pc:picChg>
        <pc:picChg chg="add del">
          <ac:chgData name="Erin Buchanan" userId="4904f394-9c76-4b0f-8d16-fd422336bbd5" providerId="ADAL" clId="{96048CFB-AE3D-403D-BF48-207067855B69}" dt="2023-09-27T13:25:27.224" v="261"/>
          <ac:picMkLst>
            <pc:docMk/>
            <pc:sldMk cId="0" sldId="256"/>
            <ac:picMk id="1026" creationId="{63070DFC-3858-4296-E992-ECEB75068CF1}"/>
          </ac:picMkLst>
        </pc:picChg>
      </pc:sldChg>
      <pc:sldChg chg="modSp add mod">
        <pc:chgData name="Erin Buchanan" userId="4904f394-9c76-4b0f-8d16-fd422336bbd5" providerId="ADAL" clId="{96048CFB-AE3D-403D-BF48-207067855B69}" dt="2023-09-27T13:03:35.110" v="102" actId="20577"/>
        <pc:sldMkLst>
          <pc:docMk/>
          <pc:sldMk cId="385012794" sldId="271"/>
        </pc:sldMkLst>
        <pc:spChg chg="mod">
          <ac:chgData name="Erin Buchanan" userId="4904f394-9c76-4b0f-8d16-fd422336bbd5" providerId="ADAL" clId="{96048CFB-AE3D-403D-BF48-207067855B69}" dt="2023-09-27T13:03:35.110" v="102" actId="20577"/>
          <ac:spMkLst>
            <pc:docMk/>
            <pc:sldMk cId="385012794" sldId="271"/>
            <ac:spMk id="3" creationId="{B9B9D775-5695-5A3B-5D2A-7932DE3129A8}"/>
          </ac:spMkLst>
        </pc:spChg>
        <pc:spChg chg="mod">
          <ac:chgData name="Erin Buchanan" userId="4904f394-9c76-4b0f-8d16-fd422336bbd5" providerId="ADAL" clId="{96048CFB-AE3D-403D-BF48-207067855B69}" dt="2023-09-27T13:03:16.710" v="100" actId="20577"/>
          <ac:spMkLst>
            <pc:docMk/>
            <pc:sldMk cId="385012794" sldId="271"/>
            <ac:spMk id="6" creationId="{A8F09090-C472-90F6-896B-5390E6AD997C}"/>
          </ac:spMkLst>
        </pc:spChg>
        <pc:spChg chg="mod">
          <ac:chgData name="Erin Buchanan" userId="4904f394-9c76-4b0f-8d16-fd422336bbd5" providerId="ADAL" clId="{96048CFB-AE3D-403D-BF48-207067855B69}" dt="2023-09-27T13:03:04.700" v="54" actId="20577"/>
          <ac:spMkLst>
            <pc:docMk/>
            <pc:sldMk cId="385012794" sldId="271"/>
            <ac:spMk id="8" creationId="{0CD02459-CF27-0B05-4F55-4806B62A2ABE}"/>
          </ac:spMkLst>
        </pc:spChg>
      </pc:sldChg>
    </pc:docChg>
  </pc:docChgLst>
  <pc:docChgLst>
    <pc:chgData name="Mary Nyaema" clId="Web-{2B51DD4E-22CF-46F9-9977-CBD9D71F52F2}"/>
    <pc:docChg chg="modSld">
      <pc:chgData name="Mary Nyaema" userId="" providerId="" clId="Web-{2B51DD4E-22CF-46F9-9977-CBD9D71F52F2}" dt="2023-09-28T17:17:10.002" v="299" actId="20577"/>
      <pc:docMkLst>
        <pc:docMk/>
      </pc:docMkLst>
      <pc:sldChg chg="modSp">
        <pc:chgData name="Mary Nyaema" userId="" providerId="" clId="Web-{2B51DD4E-22CF-46F9-9977-CBD9D71F52F2}" dt="2023-09-28T17:17:10.002" v="299" actId="20577"/>
        <pc:sldMkLst>
          <pc:docMk/>
          <pc:sldMk cId="0" sldId="256"/>
        </pc:sldMkLst>
        <pc:spChg chg="mod">
          <ac:chgData name="Mary Nyaema" userId="" providerId="" clId="Web-{2B51DD4E-22CF-46F9-9977-CBD9D71F52F2}" dt="2023-09-28T17:09:20.631" v="125" actId="20577"/>
          <ac:spMkLst>
            <pc:docMk/>
            <pc:sldMk cId="0" sldId="256"/>
            <ac:spMk id="47" creationId="{639410A6-B281-0BB3-2F71-5EC8FE396C16}"/>
          </ac:spMkLst>
        </pc:spChg>
        <pc:spChg chg="mod">
          <ac:chgData name="Mary Nyaema" userId="" providerId="" clId="Web-{2B51DD4E-22CF-46F9-9977-CBD9D71F52F2}" dt="2023-09-28T17:09:35.068" v="144" actId="20577"/>
          <ac:spMkLst>
            <pc:docMk/>
            <pc:sldMk cId="0" sldId="256"/>
            <ac:spMk id="52" creationId="{3C86EAA0-BE5A-F489-4254-E863F92469E5}"/>
          </ac:spMkLst>
        </pc:spChg>
        <pc:spChg chg="mod">
          <ac:chgData name="Mary Nyaema" userId="" providerId="" clId="Web-{2B51DD4E-22CF-46F9-9977-CBD9D71F52F2}" dt="2023-09-28T17:17:10.002" v="299" actId="20577"/>
          <ac:spMkLst>
            <pc:docMk/>
            <pc:sldMk cId="0" sldId="256"/>
            <ac:spMk id="53" creationId="{B9704845-3446-5340-12C6-A8010FA79F95}"/>
          </ac:spMkLst>
        </pc:spChg>
        <pc:spChg chg="mod">
          <ac:chgData name="Mary Nyaema" userId="" providerId="" clId="Web-{2B51DD4E-22CF-46F9-9977-CBD9D71F52F2}" dt="2023-09-28T16:49:45.428" v="14" actId="20577"/>
          <ac:spMkLst>
            <pc:docMk/>
            <pc:sldMk cId="0" sldId="256"/>
            <ac:spMk id="57" creationId="{B02F6637-9E90-EA97-7A4B-AB6152DFF5D2}"/>
          </ac:spMkLst>
        </pc:spChg>
        <pc:spChg chg="mod">
          <ac:chgData name="Mary Nyaema" userId="" providerId="" clId="Web-{2B51DD4E-22CF-46F9-9977-CBD9D71F52F2}" dt="2023-09-28T16:49:18.365" v="6" actId="20577"/>
          <ac:spMkLst>
            <pc:docMk/>
            <pc:sldMk cId="0" sldId="256"/>
            <ac:spMk id="63" creationId="{9EAA4FB1-7E25-58AE-88F2-947C6D28141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idx="1"/>
          </p:nvPr>
        </p:nvSpPr>
        <p:spPr>
          <a:xfrm>
            <a:off x="3970339" y="1"/>
            <a:ext cx="3038475" cy="466725"/>
          </a:xfrm>
          <a:prstGeom prst="rect">
            <a:avLst/>
          </a:prstGeom>
        </p:spPr>
        <p:txBody>
          <a:bodyPr vert="horz" lIns="91427" tIns="45713" rIns="91427" bIns="45713" rtlCol="0"/>
          <a:lstStyle>
            <a:lvl1pPr algn="r">
              <a:defRPr sz="1200"/>
            </a:lvl1pPr>
          </a:lstStyle>
          <a:p>
            <a:fld id="{B80F4238-9456-4D54-A8CF-152022152FAF}" type="datetimeFigureOut">
              <a:rPr lang="en-US" smtClean="0"/>
              <a:t>9/29/2023</a:t>
            </a:fld>
            <a:endParaRPr lang="en-US" dirty="0"/>
          </a:p>
        </p:txBody>
      </p:sp>
      <p:sp>
        <p:nvSpPr>
          <p:cNvPr id="4" name="Slide Image Placeholder 3"/>
          <p:cNvSpPr>
            <a:spLocks noGrp="1" noRot="1" noChangeAspect="1"/>
          </p:cNvSpPr>
          <p:nvPr>
            <p:ph type="sldImg" idx="2"/>
          </p:nvPr>
        </p:nvSpPr>
        <p:spPr>
          <a:xfrm>
            <a:off x="1152525" y="1162050"/>
            <a:ext cx="4705350" cy="3136900"/>
          </a:xfrm>
          <a:prstGeom prst="rect">
            <a:avLst/>
          </a:prstGeom>
          <a:noFill/>
          <a:ln w="12700">
            <a:solidFill>
              <a:prstClr val="black"/>
            </a:solidFill>
          </a:ln>
        </p:spPr>
        <p:txBody>
          <a:bodyPr vert="horz" lIns="91427" tIns="45713" rIns="91427" bIns="45713" rtlCol="0" anchor="ctr"/>
          <a:lstStyle/>
          <a:p>
            <a:endParaRPr lang="en-US" dirty="0"/>
          </a:p>
        </p:txBody>
      </p:sp>
      <p:sp>
        <p:nvSpPr>
          <p:cNvPr id="5" name="Notes Placeholder 4"/>
          <p:cNvSpPr>
            <a:spLocks noGrp="1"/>
          </p:cNvSpPr>
          <p:nvPr>
            <p:ph type="body" sz="quarter" idx="3"/>
          </p:nvPr>
        </p:nvSpPr>
        <p:spPr>
          <a:xfrm>
            <a:off x="701676" y="4473575"/>
            <a:ext cx="5607050" cy="3660775"/>
          </a:xfrm>
          <a:prstGeom prst="rect">
            <a:avLst/>
          </a:prstGeom>
        </p:spPr>
        <p:txBody>
          <a:bodyPr vert="horz" lIns="91427" tIns="45713" rIns="91427"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6725"/>
          </a:xfrm>
          <a:prstGeom prst="rect">
            <a:avLst/>
          </a:prstGeom>
        </p:spPr>
        <p:txBody>
          <a:bodyPr vert="horz" lIns="91427" tIns="45713" rIns="91427"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27" tIns="45713" rIns="91427" bIns="45713" rtlCol="0" anchor="b"/>
          <a:lstStyle>
            <a:lvl1pPr algn="r">
              <a:defRPr sz="1200"/>
            </a:lvl1pPr>
          </a:lstStyle>
          <a:p>
            <a:fld id="{90E766A3-6181-4064-997F-F5BB7474D987}" type="slidenum">
              <a:rPr lang="en-US" smtClean="0"/>
              <a:t>‹#›</a:t>
            </a:fld>
            <a:endParaRPr lang="en-US" dirty="0"/>
          </a:p>
        </p:txBody>
      </p:sp>
    </p:spTree>
    <p:extLst>
      <p:ext uri="{BB962C8B-B14F-4D97-AF65-F5344CB8AC3E}">
        <p14:creationId xmlns:p14="http://schemas.microsoft.com/office/powerpoint/2010/main" val="220143711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2724879">
              <a:defRPr/>
            </a:pPr>
            <a:fld id="{0E5F8F88-4DF9-412B-8F79-70AAB16A3A8E}" type="slidenum">
              <a:rPr lang="en-US">
                <a:solidFill>
                  <a:prstClr val="black"/>
                </a:solidFill>
                <a:latin typeface="Calibri" panose="020F0502020204030204"/>
              </a:rPr>
              <a:pPr defTabSz="2724879">
                <a:defRPr/>
              </a:pPr>
              <a:t>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774909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1162050"/>
            <a:ext cx="470535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E766A3-6181-4064-997F-F5BB7474D987}" type="slidenum">
              <a:rPr lang="en-US" smtClean="0"/>
              <a:t>2</a:t>
            </a:fld>
            <a:endParaRPr lang="en-US" dirty="0"/>
          </a:p>
        </p:txBody>
      </p:sp>
    </p:spTree>
    <p:extLst>
      <p:ext uri="{BB962C8B-B14F-4D97-AF65-F5344CB8AC3E}">
        <p14:creationId xmlns:p14="http://schemas.microsoft.com/office/powerpoint/2010/main" val="2659045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28312" indent="0" algn="ctr">
              <a:buNone/>
              <a:defRPr>
                <a:solidFill>
                  <a:schemeClr val="tx1">
                    <a:tint val="75000"/>
                  </a:schemeClr>
                </a:solidFill>
              </a:defRPr>
            </a:lvl2pPr>
            <a:lvl3pPr marL="3056625" indent="0" algn="ctr">
              <a:buNone/>
              <a:defRPr>
                <a:solidFill>
                  <a:schemeClr val="tx1">
                    <a:tint val="75000"/>
                  </a:schemeClr>
                </a:solidFill>
              </a:defRPr>
            </a:lvl3pPr>
            <a:lvl4pPr marL="4584939" indent="0" algn="ctr">
              <a:buNone/>
              <a:defRPr>
                <a:solidFill>
                  <a:schemeClr val="tx1">
                    <a:tint val="75000"/>
                  </a:schemeClr>
                </a:solidFill>
              </a:defRPr>
            </a:lvl4pPr>
            <a:lvl5pPr marL="6113252" indent="0" algn="ctr">
              <a:buNone/>
              <a:defRPr>
                <a:solidFill>
                  <a:schemeClr val="tx1">
                    <a:tint val="75000"/>
                  </a:schemeClr>
                </a:solidFill>
              </a:defRPr>
            </a:lvl5pPr>
            <a:lvl6pPr marL="7641565" indent="0" algn="ctr">
              <a:buNone/>
              <a:defRPr>
                <a:solidFill>
                  <a:schemeClr val="tx1">
                    <a:tint val="75000"/>
                  </a:schemeClr>
                </a:solidFill>
              </a:defRPr>
            </a:lvl6pPr>
            <a:lvl7pPr marL="9169877" indent="0" algn="ctr">
              <a:buNone/>
              <a:defRPr>
                <a:solidFill>
                  <a:schemeClr val="tx1">
                    <a:tint val="75000"/>
                  </a:schemeClr>
                </a:solidFill>
              </a:defRPr>
            </a:lvl7pPr>
            <a:lvl8pPr marL="10698190" indent="0" algn="ctr">
              <a:buNone/>
              <a:defRPr>
                <a:solidFill>
                  <a:schemeClr val="tx1">
                    <a:tint val="75000"/>
                  </a:schemeClr>
                </a:solidFill>
              </a:defRPr>
            </a:lvl8pPr>
            <a:lvl9pPr marL="1222650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4FFE66-9EAA-4451-BACE-28066DEBF5AC}"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4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700">
                <a:solidFill>
                  <a:schemeClr val="tx1">
                    <a:tint val="75000"/>
                  </a:schemeClr>
                </a:solidFill>
              </a:defRPr>
            </a:lvl1pPr>
            <a:lvl2pPr marL="1528312" indent="0">
              <a:buNone/>
              <a:defRPr sz="6000">
                <a:solidFill>
                  <a:schemeClr val="tx1">
                    <a:tint val="75000"/>
                  </a:schemeClr>
                </a:solidFill>
              </a:defRPr>
            </a:lvl2pPr>
            <a:lvl3pPr marL="3056625" indent="0">
              <a:buNone/>
              <a:defRPr sz="5300">
                <a:solidFill>
                  <a:schemeClr val="tx1">
                    <a:tint val="75000"/>
                  </a:schemeClr>
                </a:solidFill>
              </a:defRPr>
            </a:lvl3pPr>
            <a:lvl4pPr marL="4584939" indent="0">
              <a:buNone/>
              <a:defRPr sz="4700">
                <a:solidFill>
                  <a:schemeClr val="tx1">
                    <a:tint val="75000"/>
                  </a:schemeClr>
                </a:solidFill>
              </a:defRPr>
            </a:lvl4pPr>
            <a:lvl5pPr marL="6113252" indent="0">
              <a:buNone/>
              <a:defRPr sz="4700">
                <a:solidFill>
                  <a:schemeClr val="tx1">
                    <a:tint val="75000"/>
                  </a:schemeClr>
                </a:solidFill>
              </a:defRPr>
            </a:lvl5pPr>
            <a:lvl6pPr marL="7641565" indent="0">
              <a:buNone/>
              <a:defRPr sz="4700">
                <a:solidFill>
                  <a:schemeClr val="tx1">
                    <a:tint val="75000"/>
                  </a:schemeClr>
                </a:solidFill>
              </a:defRPr>
            </a:lvl6pPr>
            <a:lvl7pPr marL="9169877" indent="0">
              <a:buNone/>
              <a:defRPr sz="4700">
                <a:solidFill>
                  <a:schemeClr val="tx1">
                    <a:tint val="75000"/>
                  </a:schemeClr>
                </a:solidFill>
              </a:defRPr>
            </a:lvl7pPr>
            <a:lvl8pPr marL="10698190" indent="0">
              <a:buNone/>
              <a:defRPr sz="4700">
                <a:solidFill>
                  <a:schemeClr val="tx1">
                    <a:tint val="75000"/>
                  </a:schemeClr>
                </a:solidFill>
              </a:defRPr>
            </a:lvl8pPr>
            <a:lvl9pPr marL="12226503" indent="0">
              <a:buNone/>
              <a:defRPr sz="4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4FFE66-9EAA-4451-BACE-28066DEBF5AC}"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3"/>
            <a:ext cx="14538960" cy="14483081"/>
          </a:xfrm>
        </p:spPr>
        <p:txBody>
          <a:bodyPr/>
          <a:lstStyle>
            <a:lvl1pPr>
              <a:defRPr sz="9400"/>
            </a:lvl1pPr>
            <a:lvl2pPr>
              <a:defRPr sz="8000"/>
            </a:lvl2pPr>
            <a:lvl3pPr>
              <a:defRPr sz="67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3"/>
            <a:ext cx="14538960" cy="14483081"/>
          </a:xfrm>
        </p:spPr>
        <p:txBody>
          <a:bodyPr/>
          <a:lstStyle>
            <a:lvl1pPr>
              <a:defRPr sz="9400"/>
            </a:lvl1pPr>
            <a:lvl2pPr>
              <a:defRPr sz="8000"/>
            </a:lvl2pPr>
            <a:lvl3pPr>
              <a:defRPr sz="67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4FFE66-9EAA-4451-BACE-28066DEBF5AC}" type="datetimeFigureOut">
              <a:rPr lang="en-US" smtClean="0"/>
              <a:pPr/>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2" y="4912362"/>
            <a:ext cx="14544676" cy="2047239"/>
          </a:xfrm>
        </p:spPr>
        <p:txBody>
          <a:bodyPr anchor="b"/>
          <a:lstStyle>
            <a:lvl1pPr marL="0" indent="0">
              <a:buNone/>
              <a:defRPr sz="8000" b="1"/>
            </a:lvl1pPr>
            <a:lvl2pPr marL="1528312" indent="0">
              <a:buNone/>
              <a:defRPr sz="6700" b="1"/>
            </a:lvl2pPr>
            <a:lvl3pPr marL="3056625" indent="0">
              <a:buNone/>
              <a:defRPr sz="6000" b="1"/>
            </a:lvl3pPr>
            <a:lvl4pPr marL="4584939" indent="0">
              <a:buNone/>
              <a:defRPr sz="5300" b="1"/>
            </a:lvl4pPr>
            <a:lvl5pPr marL="6113252" indent="0">
              <a:buNone/>
              <a:defRPr sz="5300" b="1"/>
            </a:lvl5pPr>
            <a:lvl6pPr marL="7641565" indent="0">
              <a:buNone/>
              <a:defRPr sz="5300" b="1"/>
            </a:lvl6pPr>
            <a:lvl7pPr marL="9169877" indent="0">
              <a:buNone/>
              <a:defRPr sz="5300" b="1"/>
            </a:lvl7pPr>
            <a:lvl8pPr marL="10698190" indent="0">
              <a:buNone/>
              <a:defRPr sz="5300" b="1"/>
            </a:lvl8pPr>
            <a:lvl9pPr marL="12226503" indent="0">
              <a:buNone/>
              <a:defRPr sz="5300" b="1"/>
            </a:lvl9pPr>
          </a:lstStyle>
          <a:p>
            <a:pPr lvl="0"/>
            <a:r>
              <a:rPr lang="en-US"/>
              <a:t>Click to edit Master text styles</a:t>
            </a:r>
          </a:p>
        </p:txBody>
      </p:sp>
      <p:sp>
        <p:nvSpPr>
          <p:cNvPr id="4" name="Content Placeholder 3"/>
          <p:cNvSpPr>
            <a:spLocks noGrp="1"/>
          </p:cNvSpPr>
          <p:nvPr>
            <p:ph sz="half" idx="2"/>
          </p:nvPr>
        </p:nvSpPr>
        <p:spPr>
          <a:xfrm>
            <a:off x="1645922" y="6959601"/>
            <a:ext cx="14544676" cy="12644121"/>
          </a:xfrm>
        </p:spPr>
        <p:txBody>
          <a:bodyPr/>
          <a:lstStyle>
            <a:lvl1pPr>
              <a:defRPr sz="8000"/>
            </a:lvl1pPr>
            <a:lvl2pPr>
              <a:defRPr sz="67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1" y="4912362"/>
            <a:ext cx="14550390" cy="2047239"/>
          </a:xfrm>
        </p:spPr>
        <p:txBody>
          <a:bodyPr anchor="b"/>
          <a:lstStyle>
            <a:lvl1pPr marL="0" indent="0">
              <a:buNone/>
              <a:defRPr sz="8000" b="1"/>
            </a:lvl1pPr>
            <a:lvl2pPr marL="1528312" indent="0">
              <a:buNone/>
              <a:defRPr sz="6700" b="1"/>
            </a:lvl2pPr>
            <a:lvl3pPr marL="3056625" indent="0">
              <a:buNone/>
              <a:defRPr sz="6000" b="1"/>
            </a:lvl3pPr>
            <a:lvl4pPr marL="4584939" indent="0">
              <a:buNone/>
              <a:defRPr sz="5300" b="1"/>
            </a:lvl4pPr>
            <a:lvl5pPr marL="6113252" indent="0">
              <a:buNone/>
              <a:defRPr sz="5300" b="1"/>
            </a:lvl5pPr>
            <a:lvl6pPr marL="7641565" indent="0">
              <a:buNone/>
              <a:defRPr sz="5300" b="1"/>
            </a:lvl6pPr>
            <a:lvl7pPr marL="9169877" indent="0">
              <a:buNone/>
              <a:defRPr sz="5300" b="1"/>
            </a:lvl7pPr>
            <a:lvl8pPr marL="10698190" indent="0">
              <a:buNone/>
              <a:defRPr sz="5300" b="1"/>
            </a:lvl8pPr>
            <a:lvl9pPr marL="12226503" indent="0">
              <a:buNone/>
              <a:defRPr sz="5300" b="1"/>
            </a:lvl9pPr>
          </a:lstStyle>
          <a:p>
            <a:pPr lvl="0"/>
            <a:r>
              <a:rPr lang="en-US"/>
              <a:t>Click to edit Master text styles</a:t>
            </a:r>
          </a:p>
        </p:txBody>
      </p:sp>
      <p:sp>
        <p:nvSpPr>
          <p:cNvPr id="6" name="Content Placeholder 5"/>
          <p:cNvSpPr>
            <a:spLocks noGrp="1"/>
          </p:cNvSpPr>
          <p:nvPr>
            <p:ph sz="quarter" idx="4"/>
          </p:nvPr>
        </p:nvSpPr>
        <p:spPr>
          <a:xfrm>
            <a:off x="16722091" y="6959601"/>
            <a:ext cx="14550390" cy="12644121"/>
          </a:xfrm>
        </p:spPr>
        <p:txBody>
          <a:bodyPr/>
          <a:lstStyle>
            <a:lvl1pPr>
              <a:defRPr sz="8000"/>
            </a:lvl1pPr>
            <a:lvl2pPr>
              <a:defRPr sz="67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4FFE66-9EAA-4451-BACE-28066DEBF5AC}" type="datetimeFigureOut">
              <a:rPr lang="en-US" smtClean="0"/>
              <a:pPr/>
              <a:t>9/29/2023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4FFE66-9EAA-4451-BACE-28066DEBF5AC}" type="datetimeFigureOut">
              <a:rPr lang="en-US" smtClean="0"/>
              <a:pPr/>
              <a:t>9/29/2023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FFE66-9EAA-4451-BACE-28066DEBF5AC}" type="datetimeFigureOut">
              <a:rPr lang="en-US" smtClean="0"/>
              <a:pPr/>
              <a:t>9/29/2023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6" cy="3718560"/>
          </a:xfrm>
        </p:spPr>
        <p:txBody>
          <a:bodyPr anchor="b"/>
          <a:lstStyle>
            <a:lvl1pPr algn="l">
              <a:defRPr sz="6700" b="1"/>
            </a:lvl1pPr>
          </a:lstStyle>
          <a:p>
            <a:r>
              <a:rPr lang="en-US"/>
              <a:t>Click to edit Master title style</a:t>
            </a:r>
          </a:p>
        </p:txBody>
      </p:sp>
      <p:sp>
        <p:nvSpPr>
          <p:cNvPr id="3" name="Content Placeholder 2"/>
          <p:cNvSpPr>
            <a:spLocks noGrp="1"/>
          </p:cNvSpPr>
          <p:nvPr>
            <p:ph idx="1"/>
          </p:nvPr>
        </p:nvSpPr>
        <p:spPr>
          <a:xfrm>
            <a:off x="12870184" y="873762"/>
            <a:ext cx="18402301" cy="18729961"/>
          </a:xfrm>
        </p:spPr>
        <p:txBody>
          <a:bodyPr/>
          <a:lstStyle>
            <a:lvl1pPr>
              <a:defRPr sz="10700"/>
            </a:lvl1pPr>
            <a:lvl2pPr>
              <a:defRPr sz="9400"/>
            </a:lvl2pPr>
            <a:lvl3pPr>
              <a:defRPr sz="8000"/>
            </a:lvl3pPr>
            <a:lvl4pPr>
              <a:defRPr sz="6700"/>
            </a:lvl4pPr>
            <a:lvl5pPr>
              <a:defRPr sz="6700"/>
            </a:lvl5pPr>
            <a:lvl6pPr>
              <a:defRPr sz="6700"/>
            </a:lvl6pPr>
            <a:lvl7pPr>
              <a:defRPr sz="6700"/>
            </a:lvl7pPr>
            <a:lvl8pPr>
              <a:defRPr sz="6700"/>
            </a:lvl8pPr>
            <a:lvl9pPr>
              <a:defRPr sz="6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6" cy="15011401"/>
          </a:xfrm>
        </p:spPr>
        <p:txBody>
          <a:bodyPr/>
          <a:lstStyle>
            <a:lvl1pPr marL="0" indent="0">
              <a:buNone/>
              <a:defRPr sz="4700"/>
            </a:lvl1pPr>
            <a:lvl2pPr marL="1528312" indent="0">
              <a:buNone/>
              <a:defRPr sz="4000"/>
            </a:lvl2pPr>
            <a:lvl3pPr marL="3056625" indent="0">
              <a:buNone/>
              <a:defRPr sz="3300"/>
            </a:lvl3pPr>
            <a:lvl4pPr marL="4584939" indent="0">
              <a:buNone/>
              <a:defRPr sz="3000"/>
            </a:lvl4pPr>
            <a:lvl5pPr marL="6113252" indent="0">
              <a:buNone/>
              <a:defRPr sz="3000"/>
            </a:lvl5pPr>
            <a:lvl6pPr marL="7641565" indent="0">
              <a:buNone/>
              <a:defRPr sz="3000"/>
            </a:lvl6pPr>
            <a:lvl7pPr marL="9169877" indent="0">
              <a:buNone/>
              <a:defRPr sz="3000"/>
            </a:lvl7pPr>
            <a:lvl8pPr marL="10698190" indent="0">
              <a:buNone/>
              <a:defRPr sz="3000"/>
            </a:lvl8pPr>
            <a:lvl9pPr marL="12226503"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E74FFE66-9EAA-4451-BACE-28066DEBF5AC}" type="datetimeFigureOut">
              <a:rPr lang="en-US" smtClean="0"/>
              <a:pPr/>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15361921"/>
            <a:ext cx="19751040" cy="1813561"/>
          </a:xfrm>
        </p:spPr>
        <p:txBody>
          <a:bodyPr anchor="b"/>
          <a:lstStyle>
            <a:lvl1pPr algn="l">
              <a:defRPr sz="6700" b="1"/>
            </a:lvl1pPr>
          </a:lstStyle>
          <a:p>
            <a:r>
              <a:rPr lang="en-US"/>
              <a:t>Click to edit Master title style</a:t>
            </a:r>
          </a:p>
        </p:txBody>
      </p:sp>
      <p:sp>
        <p:nvSpPr>
          <p:cNvPr id="3" name="Picture Placeholder 2"/>
          <p:cNvSpPr>
            <a:spLocks noGrp="1"/>
          </p:cNvSpPr>
          <p:nvPr>
            <p:ph type="pic" idx="1"/>
          </p:nvPr>
        </p:nvSpPr>
        <p:spPr>
          <a:xfrm>
            <a:off x="6452236" y="1960880"/>
            <a:ext cx="19751040" cy="13167360"/>
          </a:xfrm>
        </p:spPr>
        <p:txBody>
          <a:bodyPr/>
          <a:lstStyle>
            <a:lvl1pPr marL="0" indent="0">
              <a:buNone/>
              <a:defRPr sz="10700"/>
            </a:lvl1pPr>
            <a:lvl2pPr marL="1528312" indent="0">
              <a:buNone/>
              <a:defRPr sz="9400"/>
            </a:lvl2pPr>
            <a:lvl3pPr marL="3056625" indent="0">
              <a:buNone/>
              <a:defRPr sz="8000"/>
            </a:lvl3pPr>
            <a:lvl4pPr marL="4584939" indent="0">
              <a:buNone/>
              <a:defRPr sz="6700"/>
            </a:lvl4pPr>
            <a:lvl5pPr marL="6113252" indent="0">
              <a:buNone/>
              <a:defRPr sz="6700"/>
            </a:lvl5pPr>
            <a:lvl6pPr marL="7641565" indent="0">
              <a:buNone/>
              <a:defRPr sz="6700"/>
            </a:lvl6pPr>
            <a:lvl7pPr marL="9169877" indent="0">
              <a:buNone/>
              <a:defRPr sz="6700"/>
            </a:lvl7pPr>
            <a:lvl8pPr marL="10698190" indent="0">
              <a:buNone/>
              <a:defRPr sz="6700"/>
            </a:lvl8pPr>
            <a:lvl9pPr marL="12226503" indent="0">
              <a:buNone/>
              <a:defRPr sz="6700"/>
            </a:lvl9pPr>
          </a:lstStyle>
          <a:p>
            <a:r>
              <a:rPr lang="en-US" dirty="0"/>
              <a:t>Click icon to add picture</a:t>
            </a:r>
          </a:p>
        </p:txBody>
      </p:sp>
      <p:sp>
        <p:nvSpPr>
          <p:cNvPr id="4" name="Text Placeholder 3"/>
          <p:cNvSpPr>
            <a:spLocks noGrp="1"/>
          </p:cNvSpPr>
          <p:nvPr>
            <p:ph type="body" sz="half" idx="2"/>
          </p:nvPr>
        </p:nvSpPr>
        <p:spPr>
          <a:xfrm>
            <a:off x="6452236" y="17175482"/>
            <a:ext cx="19751040" cy="2575559"/>
          </a:xfrm>
        </p:spPr>
        <p:txBody>
          <a:bodyPr/>
          <a:lstStyle>
            <a:lvl1pPr marL="0" indent="0">
              <a:buNone/>
              <a:defRPr sz="4700"/>
            </a:lvl1pPr>
            <a:lvl2pPr marL="1528312" indent="0">
              <a:buNone/>
              <a:defRPr sz="4000"/>
            </a:lvl2pPr>
            <a:lvl3pPr marL="3056625" indent="0">
              <a:buNone/>
              <a:defRPr sz="3300"/>
            </a:lvl3pPr>
            <a:lvl4pPr marL="4584939" indent="0">
              <a:buNone/>
              <a:defRPr sz="3000"/>
            </a:lvl4pPr>
            <a:lvl5pPr marL="6113252" indent="0">
              <a:buNone/>
              <a:defRPr sz="3000"/>
            </a:lvl5pPr>
            <a:lvl6pPr marL="7641565" indent="0">
              <a:buNone/>
              <a:defRPr sz="3000"/>
            </a:lvl6pPr>
            <a:lvl7pPr marL="9169877" indent="0">
              <a:buNone/>
              <a:defRPr sz="3000"/>
            </a:lvl7pPr>
            <a:lvl8pPr marL="10698190" indent="0">
              <a:buNone/>
              <a:defRPr sz="3000"/>
            </a:lvl8pPr>
            <a:lvl9pPr marL="12226503"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E74FFE66-9EAA-4451-BACE-28066DEBF5AC}" type="datetimeFigureOut">
              <a:rPr lang="en-US" smtClean="0"/>
              <a:pPr/>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05666" tIns="152833" rIns="305666" bIns="152833" rtlCol="0" anchor="ctr">
            <a:normAutofit/>
          </a:bodyPr>
          <a:lstStyle/>
          <a:p>
            <a:r>
              <a:rPr lang="en-US"/>
              <a:t>Click to edit Master title style</a:t>
            </a:r>
          </a:p>
        </p:txBody>
      </p:sp>
      <p:sp>
        <p:nvSpPr>
          <p:cNvPr id="3" name="Text Placeholder 2"/>
          <p:cNvSpPr>
            <a:spLocks noGrp="1"/>
          </p:cNvSpPr>
          <p:nvPr>
            <p:ph type="body" idx="1"/>
          </p:nvPr>
        </p:nvSpPr>
        <p:spPr>
          <a:xfrm>
            <a:off x="1645920" y="5120643"/>
            <a:ext cx="29626560" cy="14483081"/>
          </a:xfrm>
          <a:prstGeom prst="rect">
            <a:avLst/>
          </a:prstGeom>
        </p:spPr>
        <p:txBody>
          <a:bodyPr vert="horz" lIns="305666" tIns="152833" rIns="305666" bIns="15283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3"/>
            <a:ext cx="7680960" cy="1168400"/>
          </a:xfrm>
          <a:prstGeom prst="rect">
            <a:avLst/>
          </a:prstGeom>
        </p:spPr>
        <p:txBody>
          <a:bodyPr vert="horz" lIns="305666" tIns="152833" rIns="305666" bIns="152833" rtlCol="0" anchor="ctr"/>
          <a:lstStyle>
            <a:lvl1pPr algn="l">
              <a:defRPr sz="4000">
                <a:solidFill>
                  <a:schemeClr val="tx1">
                    <a:tint val="75000"/>
                  </a:schemeClr>
                </a:solidFill>
              </a:defRPr>
            </a:lvl1pPr>
          </a:lstStyle>
          <a:p>
            <a:fld id="{E74FFE66-9EAA-4451-BACE-28066DEBF5AC}" type="datetimeFigureOut">
              <a:rPr lang="en-US" smtClean="0"/>
              <a:pPr/>
              <a:t>9/29/2023</a:t>
            </a:fld>
            <a:endParaRPr lang="en-US" dirty="0"/>
          </a:p>
        </p:txBody>
      </p:sp>
      <p:sp>
        <p:nvSpPr>
          <p:cNvPr id="5" name="Footer Placeholder 4"/>
          <p:cNvSpPr>
            <a:spLocks noGrp="1"/>
          </p:cNvSpPr>
          <p:nvPr>
            <p:ph type="ftr" sz="quarter" idx="3"/>
          </p:nvPr>
        </p:nvSpPr>
        <p:spPr>
          <a:xfrm>
            <a:off x="11247120" y="20340323"/>
            <a:ext cx="10424160" cy="1168400"/>
          </a:xfrm>
          <a:prstGeom prst="rect">
            <a:avLst/>
          </a:prstGeom>
        </p:spPr>
        <p:txBody>
          <a:bodyPr vert="horz" lIns="305666" tIns="152833" rIns="305666" bIns="152833" rtlCol="0" anchor="ctr"/>
          <a:lstStyle>
            <a:lvl1pPr algn="ctr">
              <a:defRPr sz="4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3"/>
            <a:ext cx="7680960" cy="1168400"/>
          </a:xfrm>
          <a:prstGeom prst="rect">
            <a:avLst/>
          </a:prstGeom>
        </p:spPr>
        <p:txBody>
          <a:bodyPr vert="horz" lIns="305666" tIns="152833" rIns="305666" bIns="152833" rtlCol="0" anchor="ctr"/>
          <a:lstStyle>
            <a:lvl1pPr algn="r">
              <a:defRPr sz="4000">
                <a:solidFill>
                  <a:schemeClr val="tx1">
                    <a:tint val="75000"/>
                  </a:schemeClr>
                </a:solidFill>
              </a:defRPr>
            </a:lvl1pPr>
          </a:lstStyle>
          <a:p>
            <a:fld id="{5420371F-1418-4C53-B005-2BB3E9216FA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56625" rtl="0" eaLnBrk="1" latinLnBrk="0" hangingPunct="1">
        <a:spcBef>
          <a:spcPct val="0"/>
        </a:spcBef>
        <a:buNone/>
        <a:defRPr sz="14700" kern="1200">
          <a:solidFill>
            <a:schemeClr val="tx1"/>
          </a:solidFill>
          <a:latin typeface="+mj-lt"/>
          <a:ea typeface="+mj-ea"/>
          <a:cs typeface="+mj-cs"/>
        </a:defRPr>
      </a:lvl1pPr>
    </p:titleStyle>
    <p:bodyStyle>
      <a:lvl1pPr marL="1146234" indent="-1146234" algn="l" defTabSz="3056625" rtl="0" eaLnBrk="1" latinLnBrk="0" hangingPunct="1">
        <a:spcBef>
          <a:spcPct val="20000"/>
        </a:spcBef>
        <a:buFont typeface="Arial" pitchFamily="34" charset="0"/>
        <a:buChar char="•"/>
        <a:defRPr sz="10700" kern="1200">
          <a:solidFill>
            <a:schemeClr val="tx1"/>
          </a:solidFill>
          <a:latin typeface="+mn-lt"/>
          <a:ea typeface="+mn-ea"/>
          <a:cs typeface="+mn-cs"/>
        </a:defRPr>
      </a:lvl1pPr>
      <a:lvl2pPr marL="2483508" indent="-955196" algn="l" defTabSz="305662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820782" indent="-764157" algn="l" defTabSz="305662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49095"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77408"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405721"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934034"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462346"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90659"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9pPr>
    </p:bodyStyle>
    <p:otherStyle>
      <a:defPPr>
        <a:defRPr lang="en-US"/>
      </a:defPPr>
      <a:lvl1pPr marL="0" algn="l" defTabSz="3056625" rtl="0" eaLnBrk="1" latinLnBrk="0" hangingPunct="1">
        <a:defRPr sz="6000" kern="1200">
          <a:solidFill>
            <a:schemeClr val="tx1"/>
          </a:solidFill>
          <a:latin typeface="+mn-lt"/>
          <a:ea typeface="+mn-ea"/>
          <a:cs typeface="+mn-cs"/>
        </a:defRPr>
      </a:lvl1pPr>
      <a:lvl2pPr marL="1528312" algn="l" defTabSz="3056625" rtl="0" eaLnBrk="1" latinLnBrk="0" hangingPunct="1">
        <a:defRPr sz="6000" kern="1200">
          <a:solidFill>
            <a:schemeClr val="tx1"/>
          </a:solidFill>
          <a:latin typeface="+mn-lt"/>
          <a:ea typeface="+mn-ea"/>
          <a:cs typeface="+mn-cs"/>
        </a:defRPr>
      </a:lvl2pPr>
      <a:lvl3pPr marL="3056625" algn="l" defTabSz="3056625" rtl="0" eaLnBrk="1" latinLnBrk="0" hangingPunct="1">
        <a:defRPr sz="6000" kern="1200">
          <a:solidFill>
            <a:schemeClr val="tx1"/>
          </a:solidFill>
          <a:latin typeface="+mn-lt"/>
          <a:ea typeface="+mn-ea"/>
          <a:cs typeface="+mn-cs"/>
        </a:defRPr>
      </a:lvl3pPr>
      <a:lvl4pPr marL="4584939" algn="l" defTabSz="3056625" rtl="0" eaLnBrk="1" latinLnBrk="0" hangingPunct="1">
        <a:defRPr sz="6000" kern="1200">
          <a:solidFill>
            <a:schemeClr val="tx1"/>
          </a:solidFill>
          <a:latin typeface="+mn-lt"/>
          <a:ea typeface="+mn-ea"/>
          <a:cs typeface="+mn-cs"/>
        </a:defRPr>
      </a:lvl4pPr>
      <a:lvl5pPr marL="6113252" algn="l" defTabSz="3056625" rtl="0" eaLnBrk="1" latinLnBrk="0" hangingPunct="1">
        <a:defRPr sz="6000" kern="1200">
          <a:solidFill>
            <a:schemeClr val="tx1"/>
          </a:solidFill>
          <a:latin typeface="+mn-lt"/>
          <a:ea typeface="+mn-ea"/>
          <a:cs typeface="+mn-cs"/>
        </a:defRPr>
      </a:lvl5pPr>
      <a:lvl6pPr marL="7641565" algn="l" defTabSz="3056625" rtl="0" eaLnBrk="1" latinLnBrk="0" hangingPunct="1">
        <a:defRPr sz="6000" kern="1200">
          <a:solidFill>
            <a:schemeClr val="tx1"/>
          </a:solidFill>
          <a:latin typeface="+mn-lt"/>
          <a:ea typeface="+mn-ea"/>
          <a:cs typeface="+mn-cs"/>
        </a:defRPr>
      </a:lvl6pPr>
      <a:lvl7pPr marL="9169877" algn="l" defTabSz="3056625" rtl="0" eaLnBrk="1" latinLnBrk="0" hangingPunct="1">
        <a:defRPr sz="6000" kern="1200">
          <a:solidFill>
            <a:schemeClr val="tx1"/>
          </a:solidFill>
          <a:latin typeface="+mn-lt"/>
          <a:ea typeface="+mn-ea"/>
          <a:cs typeface="+mn-cs"/>
        </a:defRPr>
      </a:lvl7pPr>
      <a:lvl8pPr marL="10698190" algn="l" defTabSz="3056625" rtl="0" eaLnBrk="1" latinLnBrk="0" hangingPunct="1">
        <a:defRPr sz="6000" kern="1200">
          <a:solidFill>
            <a:schemeClr val="tx1"/>
          </a:solidFill>
          <a:latin typeface="+mn-lt"/>
          <a:ea typeface="+mn-ea"/>
          <a:cs typeface="+mn-cs"/>
        </a:defRPr>
      </a:lvl8pPr>
      <a:lvl9pPr marL="12226503" algn="l" defTabSz="3056625"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E0A635-75D8-F5BD-9538-C8C8B9F7BECA}"/>
              </a:ext>
            </a:extLst>
          </p:cNvPr>
          <p:cNvPicPr>
            <a:picLocks noChangeAspect="1"/>
          </p:cNvPicPr>
          <p:nvPr/>
        </p:nvPicPr>
        <p:blipFill>
          <a:blip r:embed="rId3"/>
          <a:stretch>
            <a:fillRect/>
          </a:stretch>
        </p:blipFill>
        <p:spPr>
          <a:xfrm>
            <a:off x="17907000" y="2514600"/>
            <a:ext cx="13799857" cy="13539477"/>
          </a:xfrm>
          <a:prstGeom prst="rect">
            <a:avLst/>
          </a:prstGeom>
        </p:spPr>
      </p:pic>
      <p:sp>
        <p:nvSpPr>
          <p:cNvPr id="6" name="TextBox 5">
            <a:extLst>
              <a:ext uri="{FF2B5EF4-FFF2-40B4-BE49-F238E27FC236}">
                <a16:creationId xmlns:a16="http://schemas.microsoft.com/office/drawing/2014/main" id="{A8F09090-C472-90F6-896B-5390E6AD997C}"/>
              </a:ext>
            </a:extLst>
          </p:cNvPr>
          <p:cNvSpPr txBox="1"/>
          <p:nvPr/>
        </p:nvSpPr>
        <p:spPr>
          <a:xfrm>
            <a:off x="833366" y="19735800"/>
            <a:ext cx="14813280" cy="1588127"/>
          </a:xfrm>
          <a:prstGeom prst="rect">
            <a:avLst/>
          </a:prstGeom>
          <a:noFill/>
        </p:spPr>
        <p:txBody>
          <a:bodyPr wrap="square">
            <a:spAutoFit/>
          </a:bodyPr>
          <a:lstStyle/>
          <a:p>
            <a:pPr marL="0" marR="0" lvl="0" indent="0" algn="just" defTabSz="2821370" rtl="0" eaLnBrk="1" fontAlgn="auto" latinLnBrk="0" hangingPunct="1">
              <a:lnSpc>
                <a:spcPct val="100000"/>
              </a:lnSpc>
              <a:spcBef>
                <a:spcPts val="0"/>
              </a:spcBef>
              <a:spcAft>
                <a:spcPts val="0"/>
              </a:spcAft>
              <a:buClrTx/>
              <a:buSzTx/>
              <a:buFontTx/>
              <a:buNone/>
              <a:tabLst>
                <a:tab pos="6943725" algn="l"/>
              </a:tabLst>
              <a:defRPr/>
            </a:pPr>
            <a:r>
              <a:rPr kumimoji="0" lang="en-US" sz="243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The Grade 5 Unit 4 Earth and its Gravitational Force and Motion: Storyline Overview was developed with funding from the U.S. Department of Education under the Competitive Grants for State Assessments Program, CFDA 84.368A. The contents of this guide do not represent the policy of the U.S. Department of Education, and no assumption of endorsement by the Federal government should be made.</a:t>
            </a:r>
            <a:endParaRPr kumimoji="0" lang="en-US" sz="243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a16="http://schemas.microsoft.com/office/drawing/2014/main" id="{0CD02459-CF27-0B05-4F55-4806B62A2ABE}"/>
              </a:ext>
            </a:extLst>
          </p:cNvPr>
          <p:cNvSpPr txBox="1"/>
          <p:nvPr/>
        </p:nvSpPr>
        <p:spPr>
          <a:xfrm>
            <a:off x="670442" y="10560837"/>
            <a:ext cx="16779630" cy="5529719"/>
          </a:xfrm>
          <a:prstGeom prst="rect">
            <a:avLst/>
          </a:prstGeom>
          <a:noFill/>
        </p:spPr>
        <p:txBody>
          <a:bodyPr wrap="square">
            <a:spAutoFit/>
          </a:bodyPr>
          <a:lstStyle/>
          <a:p>
            <a:pPr marL="0" marR="0" lvl="0" indent="0" algn="ctr" defTabSz="282137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Grade 5 Unit 4</a:t>
            </a:r>
          </a:p>
          <a:p>
            <a:pPr marL="0" marR="0" lvl="0" indent="0" algn="ctr" defTabSz="282137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Earth and its Gravitational Force and Motion</a:t>
            </a:r>
            <a:endParaRPr kumimoji="0" lang="en-US" sz="6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ctr" defTabSz="2821370" rtl="0" eaLnBrk="1" fontAlgn="auto" latinLnBrk="0" hangingPunct="1">
              <a:lnSpc>
                <a:spcPct val="100000"/>
              </a:lnSpc>
              <a:spcBef>
                <a:spcPts val="0"/>
              </a:spcBef>
              <a:spcAft>
                <a:spcPts val="3240"/>
              </a:spcAft>
              <a:buClrTx/>
              <a:buSzTx/>
              <a:buFontTx/>
              <a:buNone/>
              <a:tabLst/>
              <a:defRPr/>
            </a:pPr>
            <a:endPar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ctr" defTabSz="2821370" rtl="0" eaLnBrk="1" fontAlgn="auto" latinLnBrk="0" hangingPunct="1">
              <a:lnSpc>
                <a:spcPct val="100000"/>
              </a:lnSpc>
              <a:spcBef>
                <a:spcPts val="0"/>
              </a:spcBef>
              <a:spcAft>
                <a:spcPts val="324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Storyline Overview</a:t>
            </a:r>
          </a:p>
          <a:p>
            <a:pPr marL="0" marR="0" lvl="0" indent="0" algn="ctr" defTabSz="2821370" rtl="0" eaLnBrk="1" fontAlgn="auto" latinLnBrk="0" hangingPunct="1">
              <a:lnSpc>
                <a:spcPct val="100000"/>
              </a:lnSpc>
              <a:spcBef>
                <a:spcPts val="0"/>
              </a:spcBef>
              <a:spcAft>
                <a:spcPts val="324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September 2023</a:t>
            </a:r>
            <a:endParaRPr kumimoji="0" lang="en-US" sz="6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sp>
        <p:nvSpPr>
          <p:cNvPr id="10" name="TextBox 9">
            <a:extLst>
              <a:ext uri="{FF2B5EF4-FFF2-40B4-BE49-F238E27FC236}">
                <a16:creationId xmlns:a16="http://schemas.microsoft.com/office/drawing/2014/main" id="{77F6D895-239C-F84A-C045-E4960F5171DF}"/>
              </a:ext>
            </a:extLst>
          </p:cNvPr>
          <p:cNvSpPr txBox="1"/>
          <p:nvPr/>
        </p:nvSpPr>
        <p:spPr>
          <a:xfrm>
            <a:off x="507519" y="3574185"/>
            <a:ext cx="17105477" cy="6075509"/>
          </a:xfrm>
          <a:prstGeom prst="rect">
            <a:avLst/>
          </a:prstGeom>
          <a:noFill/>
        </p:spPr>
        <p:txBody>
          <a:bodyPr wrap="square">
            <a:spAutoFit/>
          </a:bodyPr>
          <a:lstStyle/>
          <a:p>
            <a:pPr marL="0" marR="0" lvl="0" indent="0" algn="ctr" defTabSz="2821370" rtl="0" eaLnBrk="1" fontAlgn="auto" latinLnBrk="0" hangingPunct="1">
              <a:lnSpc>
                <a:spcPct val="100000"/>
              </a:lnSpc>
              <a:spcBef>
                <a:spcPts val="0"/>
              </a:spcBef>
              <a:spcAft>
                <a:spcPts val="0"/>
              </a:spcAft>
              <a:buClrTx/>
              <a:buSzTx/>
              <a:buFontTx/>
              <a:buNone/>
              <a:tabLst/>
              <a:defRPr/>
            </a:pPr>
            <a:r>
              <a:rPr kumimoji="0" lang="en-US" sz="972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Stackable Instructionally-embedded Portable Science (SIPS) Assessments</a:t>
            </a:r>
          </a:p>
          <a:p>
            <a:pPr marL="0" marR="0" lvl="0" indent="0" algn="ctr" defTabSz="2821370" rtl="0" eaLnBrk="1" fontAlgn="auto" latinLnBrk="0" hangingPunct="1">
              <a:lnSpc>
                <a:spcPct val="100000"/>
              </a:lnSpc>
              <a:spcBef>
                <a:spcPts val="0"/>
              </a:spcBef>
              <a:spcAft>
                <a:spcPts val="0"/>
              </a:spcAft>
              <a:buClrTx/>
              <a:buSzTx/>
              <a:buFontTx/>
              <a:buNone/>
              <a:tabLst/>
              <a:defRPr/>
            </a:pPr>
            <a:endParaRPr kumimoji="0" lang="en-US" sz="9720" b="1"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B9B9D775-5695-5A3B-5D2A-7932DE3129A8}"/>
              </a:ext>
            </a:extLst>
          </p:cNvPr>
          <p:cNvSpPr txBox="1"/>
          <p:nvPr/>
        </p:nvSpPr>
        <p:spPr>
          <a:xfrm>
            <a:off x="16885920" y="19735799"/>
            <a:ext cx="14813280" cy="1588127"/>
          </a:xfrm>
          <a:prstGeom prst="rect">
            <a:avLst/>
          </a:prstGeom>
          <a:noFill/>
        </p:spPr>
        <p:txBody>
          <a:bodyPr wrap="square">
            <a:spAutoFit/>
          </a:bodyPr>
          <a:lstStyle>
            <a:defPPr>
              <a:defRPr lang="en-US"/>
            </a:defPPr>
            <a:lvl1pPr marR="0" algn="just">
              <a:spcBef>
                <a:spcPts val="0"/>
              </a:spcBef>
              <a:spcAft>
                <a:spcPts val="0"/>
              </a:spcAft>
              <a:tabLst>
                <a:tab pos="2571750" algn="l"/>
              </a:tabLst>
              <a:defRPr sz="900" i="1">
                <a:effectLst/>
                <a:latin typeface="Calibri" panose="020F0502020204030204" pitchFamily="34" charset="0"/>
                <a:ea typeface="Times New Roman" panose="02020603050405020304" pitchFamily="18" charset="0"/>
                <a:cs typeface="Arial" panose="020B0604020202020204" pitchFamily="34" charset="0"/>
              </a:defRPr>
            </a:lvl1pPr>
          </a:lstStyle>
          <a:p>
            <a:pPr marL="0" marR="0" lvl="0" indent="0" algn="just" defTabSz="2821370" rtl="0" eaLnBrk="1" fontAlgn="auto" latinLnBrk="0" hangingPunct="1">
              <a:lnSpc>
                <a:spcPct val="100000"/>
              </a:lnSpc>
              <a:spcBef>
                <a:spcPts val="0"/>
              </a:spcBef>
              <a:spcAft>
                <a:spcPts val="0"/>
              </a:spcAft>
              <a:buClrTx/>
              <a:buSzTx/>
              <a:buFontTx/>
              <a:buNone/>
              <a:tabLst>
                <a:tab pos="2571750" algn="l"/>
              </a:tabLst>
              <a:defRPr/>
            </a:pPr>
            <a:r>
              <a:rPr kumimoji="0" lang="en-US" sz="2430" b="0" i="1" u="none" strike="noStrike" kern="1200" cap="none" spc="0" normalizeH="0" baseline="0" noProof="0" dirty="0">
                <a:ln>
                  <a:noFill/>
                </a:ln>
                <a:solidFill>
                  <a:prstClr val="black"/>
                </a:solidFill>
                <a:effectLst/>
                <a:uLnTx/>
                <a:uFillTx/>
                <a:latin typeface="Calibri" panose="020F0502020204030204" pitchFamily="34" charset="0"/>
                <a:cs typeface="Arial" panose="020B0604020202020204" pitchFamily="34" charset="0"/>
              </a:rPr>
              <a:t>All rights reserved. Any or all portions of this document may be reproduced and distributed without prior permission, provided the source is cited as: Stackable Instructionally-embedded Portable Science (SIPS) Assessments Project. (2023). </a:t>
            </a:r>
            <a:r>
              <a:rPr kumimoji="0" lang="en-US" sz="243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Grade 5 Unit 4 Earth and its Gravitational Force and Motion: Storyline Overview</a:t>
            </a:r>
            <a:r>
              <a:rPr kumimoji="0" lang="en-US" sz="2430" b="0" i="1" u="none" strike="noStrike" kern="1200" cap="none" spc="0" normalizeH="0" baseline="0" noProof="0" dirty="0">
                <a:ln>
                  <a:noFill/>
                </a:ln>
                <a:solidFill>
                  <a:prstClr val="black"/>
                </a:solidFill>
                <a:effectLst/>
                <a:uLnTx/>
                <a:uFillTx/>
                <a:latin typeface="Calibri" panose="020F0502020204030204" pitchFamily="34" charset="0"/>
                <a:cs typeface="Arial" panose="020B0604020202020204" pitchFamily="34" charset="0"/>
              </a:rPr>
              <a:t>. Lincoln, NE: Nebraska Department of Education.</a:t>
            </a:r>
          </a:p>
        </p:txBody>
      </p:sp>
    </p:spTree>
    <p:extLst>
      <p:ext uri="{BB962C8B-B14F-4D97-AF65-F5344CB8AC3E}">
        <p14:creationId xmlns:p14="http://schemas.microsoft.com/office/powerpoint/2010/main" val="38501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 name="Rounded Rectangle 4">
            <a:extLst>
              <a:ext uri="{FF2B5EF4-FFF2-40B4-BE49-F238E27FC236}">
                <a16:creationId xmlns:a16="http://schemas.microsoft.com/office/drawing/2014/main" id="{D6FAECB2-8BD2-4515-9312-0F3BCBE7701C}"/>
              </a:ext>
            </a:extLst>
          </p:cNvPr>
          <p:cNvSpPr/>
          <p:nvPr/>
        </p:nvSpPr>
        <p:spPr>
          <a:xfrm>
            <a:off x="990600" y="231363"/>
            <a:ext cx="31089600" cy="7007637"/>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EEF8DF4-3ED7-42A2-A135-D46B142246EE}"/>
              </a:ext>
            </a:extLst>
          </p:cNvPr>
          <p:cNvSpPr/>
          <p:nvPr/>
        </p:nvSpPr>
        <p:spPr>
          <a:xfrm>
            <a:off x="9417298" y="1600199"/>
            <a:ext cx="14111136" cy="3139129"/>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US" sz="3200" b="1" dirty="0">
              <a:solidFill>
                <a:schemeClr val="tx1"/>
              </a:solidFill>
            </a:endParaRPr>
          </a:p>
        </p:txBody>
      </p:sp>
      <p:sp>
        <p:nvSpPr>
          <p:cNvPr id="4" name="Rectangle 3"/>
          <p:cNvSpPr/>
          <p:nvPr/>
        </p:nvSpPr>
        <p:spPr>
          <a:xfrm>
            <a:off x="4767340" y="228600"/>
            <a:ext cx="23383719" cy="1200329"/>
          </a:xfrm>
          <a:prstGeom prst="rect">
            <a:avLst/>
          </a:prstGeom>
        </p:spPr>
        <p:txBody>
          <a:bodyPr wrap="square">
            <a:spAutoFit/>
          </a:bodyPr>
          <a:lstStyle/>
          <a:p>
            <a:pPr algn="ctr"/>
            <a:r>
              <a:rPr lang="en-US" sz="7200" b="1" dirty="0">
                <a:latin typeface="Arial" pitchFamily="34" charset="0"/>
                <a:cs typeface="Arial" pitchFamily="34" charset="0"/>
              </a:rPr>
              <a:t>Grade 5 Unit 4: Storyline, Phenomena, and Segments</a:t>
            </a:r>
          </a:p>
        </p:txBody>
      </p:sp>
      <p:sp>
        <p:nvSpPr>
          <p:cNvPr id="151" name="Rectangle 150">
            <a:extLst>
              <a:ext uri="{FF2B5EF4-FFF2-40B4-BE49-F238E27FC236}">
                <a16:creationId xmlns:a16="http://schemas.microsoft.com/office/drawing/2014/main" id="{8F9BED0E-CF11-42FD-BDD8-6BBAE38CC2CE}"/>
              </a:ext>
            </a:extLst>
          </p:cNvPr>
          <p:cNvSpPr/>
          <p:nvPr/>
        </p:nvSpPr>
        <p:spPr>
          <a:xfrm>
            <a:off x="1440578" y="1600200"/>
            <a:ext cx="7818862" cy="3154057"/>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50000"/>
              </a:lnSpc>
            </a:pPr>
            <a:r>
              <a:rPr lang="en-US" sz="3200" b="1" dirty="0">
                <a:solidFill>
                  <a:schemeClr val="tx1"/>
                </a:solidFill>
              </a:rPr>
              <a:t>Storyline Overview</a:t>
            </a:r>
          </a:p>
          <a:p>
            <a:pPr algn="ctr">
              <a:lnSpc>
                <a:spcPct val="110000"/>
              </a:lnSpc>
            </a:pPr>
            <a:r>
              <a:rPr lang="en-US" sz="2400" dirty="0">
                <a:solidFill>
                  <a:schemeClr val="tx1"/>
                </a:solidFill>
              </a:rPr>
              <a:t>Students make sense of the key disciplinary ideas of the direction of Earth’s gravitational forces and how distance from the Earth influences the brightness of the sun and stars. </a:t>
            </a:r>
          </a:p>
        </p:txBody>
      </p:sp>
      <p:sp>
        <p:nvSpPr>
          <p:cNvPr id="155" name="Rectangle 154">
            <a:extLst>
              <a:ext uri="{FF2B5EF4-FFF2-40B4-BE49-F238E27FC236}">
                <a16:creationId xmlns:a16="http://schemas.microsoft.com/office/drawing/2014/main" id="{AD4B2ADC-AEBE-491D-A42D-D8EE3B8282CA}"/>
              </a:ext>
            </a:extLst>
          </p:cNvPr>
          <p:cNvSpPr/>
          <p:nvPr/>
        </p:nvSpPr>
        <p:spPr>
          <a:xfrm>
            <a:off x="11734800" y="1600200"/>
            <a:ext cx="9511924" cy="754694"/>
          </a:xfrm>
          <a:prstGeom prst="rect">
            <a:avLst/>
          </a:prstGeom>
          <a:noFill/>
          <a:ln>
            <a:noFill/>
          </a:ln>
        </p:spPr>
        <p:txBody>
          <a:bodyPr wrap="square">
            <a:spAutoFit/>
          </a:bodyPr>
          <a:lstStyle/>
          <a:p>
            <a:pPr algn="ctr" defTabSz="914400">
              <a:lnSpc>
                <a:spcPct val="150000"/>
              </a:lnSpc>
              <a:spcAft>
                <a:spcPts val="800"/>
              </a:spcAft>
            </a:pPr>
            <a:r>
              <a:rPr lang="en-US" sz="3200" b="1" kern="0" dirty="0">
                <a:solidFill>
                  <a:prstClr val="black"/>
                </a:solidFill>
              </a:rPr>
              <a:t>Anchor Phenomenon</a:t>
            </a:r>
          </a:p>
        </p:txBody>
      </p:sp>
      <p:sp>
        <p:nvSpPr>
          <p:cNvPr id="156" name="Rectangle 155">
            <a:extLst>
              <a:ext uri="{FF2B5EF4-FFF2-40B4-BE49-F238E27FC236}">
                <a16:creationId xmlns:a16="http://schemas.microsoft.com/office/drawing/2014/main" id="{E3C2F6FE-93FA-406B-A0B3-70D77A0037FC}"/>
              </a:ext>
            </a:extLst>
          </p:cNvPr>
          <p:cNvSpPr/>
          <p:nvPr/>
        </p:nvSpPr>
        <p:spPr>
          <a:xfrm>
            <a:off x="9703099" y="2186802"/>
            <a:ext cx="13825335" cy="2541261"/>
          </a:xfrm>
          <a:prstGeom prst="rect">
            <a:avLst/>
          </a:prstGeom>
          <a:noFill/>
          <a:ln>
            <a:noFill/>
          </a:ln>
        </p:spPr>
        <p:txBody>
          <a:bodyPr wrap="square" numCol="2" spcCol="3291840">
            <a:noAutofit/>
          </a:bodyPr>
          <a:lstStyle/>
          <a:p>
            <a:pPr>
              <a:lnSpc>
                <a:spcPct val="110000"/>
              </a:lnSpc>
            </a:pPr>
            <a:r>
              <a:rPr lang="en-US" sz="2400" dirty="0">
                <a:effectLst/>
                <a:latin typeface="Calibri" panose="020F0502020204030204" pitchFamily="34" charset="0"/>
                <a:ea typeface="Calibri" panose="020F0502020204030204" pitchFamily="34" charset="0"/>
              </a:rPr>
              <a:t>In this unit, the anchor phenomenon is centered around observations of what is in the sky. </a:t>
            </a:r>
            <a:r>
              <a:rPr lang="en-US" sz="2400" dirty="0">
                <a:latin typeface="Calibri" panose="020F0502020204030204" pitchFamily="34" charset="0"/>
                <a:ea typeface="Calibri" panose="020F0502020204030204" pitchFamily="34" charset="0"/>
              </a:rPr>
              <a:t>This </a:t>
            </a:r>
            <a:r>
              <a:rPr lang="en-US" sz="2400" dirty="0">
                <a:latin typeface="Calibri" panose="020F0502020204030204" pitchFamily="34" charset="0"/>
              </a:rPr>
              <a:t>phenomenon engages students with astronomical studies of Indigenous cultures from around the world to encourage students to consider how different cultures engage with astronomy and the stars. Students generate and investigate questions about constellations, the sun, and the stars’ apparent motion through the sky. </a:t>
            </a:r>
            <a:endParaRPr lang="en-US" sz="2400" b="1" kern="0" dirty="0">
              <a:solidFill>
                <a:prstClr val="black"/>
              </a:solidFill>
            </a:endParaRPr>
          </a:p>
        </p:txBody>
      </p:sp>
      <p:sp>
        <p:nvSpPr>
          <p:cNvPr id="28" name="Rectangle 27">
            <a:extLst>
              <a:ext uri="{FF2B5EF4-FFF2-40B4-BE49-F238E27FC236}">
                <a16:creationId xmlns:a16="http://schemas.microsoft.com/office/drawing/2014/main" id="{5E57896E-F845-45A4-84D5-1CE0DB3886B0}"/>
              </a:ext>
            </a:extLst>
          </p:cNvPr>
          <p:cNvSpPr/>
          <p:nvPr/>
        </p:nvSpPr>
        <p:spPr>
          <a:xfrm>
            <a:off x="23698200" y="1585271"/>
            <a:ext cx="8124690" cy="3154057"/>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Measurement Target</a:t>
            </a:r>
          </a:p>
          <a:p>
            <a:pPr algn="ctr">
              <a:lnSpc>
                <a:spcPct val="110000"/>
              </a:lnSpc>
            </a:pPr>
            <a:r>
              <a:rPr lang="en-US" sz="2400" dirty="0">
                <a:solidFill>
                  <a:schemeClr val="tx1"/>
                </a:solidFill>
              </a:rPr>
              <a:t>Students are able to apply Scientific and Engineering Practices with emphasis on supporting an argument using data represented in graphical displays related to the scale of the universe relative to Earth and daily and seasonal patterns of observed physical phenomena on Earth both as a result of its place in the solar system and the effects of gravitational forces.</a:t>
            </a:r>
          </a:p>
        </p:txBody>
      </p:sp>
      <p:sp>
        <p:nvSpPr>
          <p:cNvPr id="30" name="Rectangle 29">
            <a:extLst>
              <a:ext uri="{FF2B5EF4-FFF2-40B4-BE49-F238E27FC236}">
                <a16:creationId xmlns:a16="http://schemas.microsoft.com/office/drawing/2014/main" id="{0C58839F-90DD-40A9-A7B7-8CCB81DB136A}"/>
              </a:ext>
            </a:extLst>
          </p:cNvPr>
          <p:cNvSpPr/>
          <p:nvPr/>
        </p:nvSpPr>
        <p:spPr>
          <a:xfrm>
            <a:off x="3124200" y="4937667"/>
            <a:ext cx="27636764" cy="2181040"/>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a:solidFill>
                  <a:schemeClr val="tx1"/>
                </a:solidFill>
              </a:rPr>
              <a:t>Relationship to Prior and Subsequent Learning</a:t>
            </a:r>
          </a:p>
          <a:p>
            <a:pPr algn="ctr">
              <a:lnSpc>
                <a:spcPct val="110000"/>
              </a:lnSpc>
            </a:pPr>
            <a:r>
              <a:rPr lang="en-US" sz="2400" dirty="0">
                <a:solidFill>
                  <a:schemeClr val="tx1"/>
                </a:solidFill>
              </a:rPr>
              <a:t>Unit 4 engages students in learning about “Earth and its Gravitational Force and Motion” and in building on prior knowledge to use and extend their understanding to characterize how daily observable patterns on Earth’s surface is a result of the gravitational force and rotation of the planetary objects. In Unit 3 students use the practices of developing and using models, analyzing and interpreting data, and using mathematics and computational thinking and defining solutions to a problem and the crosscutting concepts of scale proportion and quantity. In Unit 4 they again use these same practices and crosscutting concepts to build their understanding of gravitational forces and their influence on the daily and seasonal patterns of physical phenomenon observed on Earth.</a:t>
            </a:r>
          </a:p>
        </p:txBody>
      </p:sp>
      <p:sp>
        <p:nvSpPr>
          <p:cNvPr id="45" name="Rounded Rectangle 4">
            <a:extLst>
              <a:ext uri="{FF2B5EF4-FFF2-40B4-BE49-F238E27FC236}">
                <a16:creationId xmlns:a16="http://schemas.microsoft.com/office/drawing/2014/main" id="{EFD14540-5349-F2C7-46CA-C23A9FD7A4E4}"/>
              </a:ext>
            </a:extLst>
          </p:cNvPr>
          <p:cNvSpPr/>
          <p:nvPr/>
        </p:nvSpPr>
        <p:spPr>
          <a:xfrm>
            <a:off x="901297" y="7284939"/>
            <a:ext cx="7680960" cy="14173200"/>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639410A6-B281-0BB3-2F71-5EC8FE396C16}"/>
              </a:ext>
            </a:extLst>
          </p:cNvPr>
          <p:cNvSpPr/>
          <p:nvPr/>
        </p:nvSpPr>
        <p:spPr>
          <a:xfrm>
            <a:off x="1110081" y="7928980"/>
            <a:ext cx="7285859" cy="260978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10000"/>
              </a:lnSpc>
            </a:pPr>
            <a:r>
              <a:rPr lang="en-US" sz="2400" b="1" dirty="0">
                <a:solidFill>
                  <a:schemeClr val="tx1"/>
                </a:solidFill>
              </a:rPr>
              <a:t>Segment 1</a:t>
            </a:r>
          </a:p>
          <a:p>
            <a:pPr algn="ctr">
              <a:lnSpc>
                <a:spcPct val="110000"/>
              </a:lnSpc>
            </a:pPr>
            <a:r>
              <a:rPr lang="en-US" sz="2400" dirty="0">
                <a:solidFill>
                  <a:schemeClr val="tx1"/>
                </a:solidFill>
              </a:rPr>
              <a:t>Students analyze data, develop models, and engage in arguments based on evidence to learn about size, brightness, and distance of stars in the sky. Students start with observing what is seen in the sky as seen in media, stories they have heard, and their actual surroundings. </a:t>
            </a:r>
            <a:endParaRPr lang="en-US" sz="2400" dirty="0">
              <a:solidFill>
                <a:schemeClr val="tx1"/>
              </a:solidFill>
              <a:ea typeface="Calibri"/>
              <a:cs typeface="Calibri"/>
            </a:endParaRPr>
          </a:p>
        </p:txBody>
      </p:sp>
      <p:sp>
        <p:nvSpPr>
          <p:cNvPr id="48" name="Rounded Rectangle 4">
            <a:extLst>
              <a:ext uri="{FF2B5EF4-FFF2-40B4-BE49-F238E27FC236}">
                <a16:creationId xmlns:a16="http://schemas.microsoft.com/office/drawing/2014/main" id="{5E913901-3FA5-67D5-90BA-783DC96ACBF1}"/>
              </a:ext>
            </a:extLst>
          </p:cNvPr>
          <p:cNvSpPr/>
          <p:nvPr/>
        </p:nvSpPr>
        <p:spPr>
          <a:xfrm>
            <a:off x="8839009" y="7284939"/>
            <a:ext cx="7680960" cy="14173200"/>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ounded Rectangle 4">
            <a:extLst>
              <a:ext uri="{FF2B5EF4-FFF2-40B4-BE49-F238E27FC236}">
                <a16:creationId xmlns:a16="http://schemas.microsoft.com/office/drawing/2014/main" id="{3154C239-7751-0BCE-E5F5-73CCD6E8C1C5}"/>
              </a:ext>
            </a:extLst>
          </p:cNvPr>
          <p:cNvSpPr/>
          <p:nvPr/>
        </p:nvSpPr>
        <p:spPr>
          <a:xfrm>
            <a:off x="16748257" y="7284939"/>
            <a:ext cx="7680960" cy="14173200"/>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ounded Rectangle 4">
            <a:extLst>
              <a:ext uri="{FF2B5EF4-FFF2-40B4-BE49-F238E27FC236}">
                <a16:creationId xmlns:a16="http://schemas.microsoft.com/office/drawing/2014/main" id="{AAF9E002-BC49-BBE3-F054-B14AE54BB5EB}"/>
              </a:ext>
            </a:extLst>
          </p:cNvPr>
          <p:cNvSpPr/>
          <p:nvPr/>
        </p:nvSpPr>
        <p:spPr>
          <a:xfrm>
            <a:off x="24673454" y="7284939"/>
            <a:ext cx="7680960" cy="14173200"/>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4469E153-696B-C4CC-5915-5248E703A4F9}"/>
              </a:ext>
            </a:extLst>
          </p:cNvPr>
          <p:cNvSpPr/>
          <p:nvPr/>
        </p:nvSpPr>
        <p:spPr>
          <a:xfrm>
            <a:off x="9280969" y="7894539"/>
            <a:ext cx="6858000" cy="260978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rPr>
              <a:t>Segment 2 </a:t>
            </a:r>
          </a:p>
          <a:p>
            <a:pPr algn="ctr">
              <a:lnSpc>
                <a:spcPct val="110000"/>
              </a:lnSpc>
            </a:pPr>
            <a:r>
              <a:rPr lang="en-US" sz="2400" dirty="0">
                <a:solidFill>
                  <a:schemeClr val="tx1"/>
                </a:solidFill>
              </a:rPr>
              <a:t>Students develop and use models, interpret data, and engage in arguments based on evidence to learn about the pull and direction of Earth’s gravitational force, how weights of objects are related, and to explore the spherical shape of planetary objects.</a:t>
            </a:r>
          </a:p>
        </p:txBody>
      </p:sp>
      <p:sp>
        <p:nvSpPr>
          <p:cNvPr id="52" name="Rectangle 51">
            <a:extLst>
              <a:ext uri="{FF2B5EF4-FFF2-40B4-BE49-F238E27FC236}">
                <a16:creationId xmlns:a16="http://schemas.microsoft.com/office/drawing/2014/main" id="{3C86EAA0-BE5A-F489-4254-E863F92469E5}"/>
              </a:ext>
            </a:extLst>
          </p:cNvPr>
          <p:cNvSpPr/>
          <p:nvPr/>
        </p:nvSpPr>
        <p:spPr>
          <a:xfrm>
            <a:off x="16894992" y="7894539"/>
            <a:ext cx="7336608" cy="260978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10000"/>
              </a:lnSpc>
            </a:pPr>
            <a:r>
              <a:rPr lang="en-US" sz="2400" b="1" dirty="0">
                <a:solidFill>
                  <a:schemeClr val="tx1"/>
                </a:solidFill>
              </a:rPr>
              <a:t>Segment 3</a:t>
            </a:r>
          </a:p>
          <a:p>
            <a:pPr algn="ctr">
              <a:lnSpc>
                <a:spcPct val="110000"/>
              </a:lnSpc>
            </a:pPr>
            <a:r>
              <a:rPr lang="en-US" sz="2400" dirty="0">
                <a:solidFill>
                  <a:schemeClr val="tx1"/>
                </a:solidFill>
              </a:rPr>
              <a:t>Students develop and use models, analyze and interpret data, construct explanations, and engage in argument from evidence for deeper understanding of the movement and patterns of Earth’s rotation and revolution, causes of day/night, and effects on shadows. </a:t>
            </a:r>
            <a:endParaRPr lang="en-US" sz="2400" dirty="0">
              <a:solidFill>
                <a:schemeClr val="tx1"/>
              </a:solidFill>
              <a:ea typeface="Calibri"/>
              <a:cs typeface="Calibri"/>
            </a:endParaRPr>
          </a:p>
        </p:txBody>
      </p:sp>
      <p:sp>
        <p:nvSpPr>
          <p:cNvPr id="53" name="Rectangle 52">
            <a:extLst>
              <a:ext uri="{FF2B5EF4-FFF2-40B4-BE49-F238E27FC236}">
                <a16:creationId xmlns:a16="http://schemas.microsoft.com/office/drawing/2014/main" id="{B9704845-3446-5340-12C6-A8010FA79F95}"/>
              </a:ext>
            </a:extLst>
          </p:cNvPr>
          <p:cNvSpPr/>
          <p:nvPr/>
        </p:nvSpPr>
        <p:spPr>
          <a:xfrm>
            <a:off x="24804220" y="7894539"/>
            <a:ext cx="7504580" cy="260978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10000"/>
              </a:lnSpc>
            </a:pPr>
            <a:r>
              <a:rPr lang="en-US" sz="2400" b="1" dirty="0">
                <a:solidFill>
                  <a:schemeClr val="tx1"/>
                </a:solidFill>
              </a:rPr>
              <a:t>Segment 4</a:t>
            </a:r>
          </a:p>
          <a:p>
            <a:pPr algn="ctr">
              <a:lnSpc>
                <a:spcPct val="110000"/>
              </a:lnSpc>
            </a:pPr>
            <a:r>
              <a:rPr lang="en-US" sz="2400" dirty="0">
                <a:solidFill>
                  <a:schemeClr val="tx1"/>
                </a:solidFill>
              </a:rPr>
              <a:t>Students develop and use models, analyze and interpret data, and engage in argument based on evidence to compare lengths of days of different locations on Earth and determine why some constellations are visible at a location only during certain times of the year.</a:t>
            </a:r>
            <a:endParaRPr lang="en-US" sz="2400" dirty="0">
              <a:solidFill>
                <a:schemeClr val="tx1"/>
              </a:solidFill>
              <a:ea typeface="Calibri"/>
              <a:cs typeface="Calibri"/>
            </a:endParaRPr>
          </a:p>
        </p:txBody>
      </p:sp>
      <p:sp>
        <p:nvSpPr>
          <p:cNvPr id="54" name="Freeform: Shape 53">
            <a:extLst>
              <a:ext uri="{FF2B5EF4-FFF2-40B4-BE49-F238E27FC236}">
                <a16:creationId xmlns:a16="http://schemas.microsoft.com/office/drawing/2014/main" id="{FB2BA33E-8F8E-2354-9F77-1F98AEB1ECEB}"/>
              </a:ext>
            </a:extLst>
          </p:cNvPr>
          <p:cNvSpPr/>
          <p:nvPr/>
        </p:nvSpPr>
        <p:spPr>
          <a:xfrm>
            <a:off x="2032573" y="11371162"/>
            <a:ext cx="5940966" cy="8865585"/>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70356 w 5674194"/>
              <a:gd name="connsiteY0" fmla="*/ 35972 h 8759010"/>
              <a:gd name="connsiteX1" fmla="*/ 5413631 w 5674194"/>
              <a:gd name="connsiteY1" fmla="*/ 1234585 h 8759010"/>
              <a:gd name="connsiteX2" fmla="*/ 256 w 5674194"/>
              <a:gd name="connsiteY2" fmla="*/ 3190780 h 8759010"/>
              <a:gd name="connsiteX3" fmla="*/ 5673981 w 5674194"/>
              <a:gd name="connsiteY3" fmla="*/ 5842599 h 8759010"/>
              <a:gd name="connsiteX4" fmla="*/ 114556 w 5674194"/>
              <a:gd name="connsiteY4" fmla="*/ 8759010 h 8759010"/>
              <a:gd name="connsiteX0" fmla="*/ 2070356 w 5704656"/>
              <a:gd name="connsiteY0" fmla="*/ 35972 h 10553820"/>
              <a:gd name="connsiteX1" fmla="*/ 5413631 w 5704656"/>
              <a:gd name="connsiteY1" fmla="*/ 1234585 h 10553820"/>
              <a:gd name="connsiteX2" fmla="*/ 256 w 5704656"/>
              <a:gd name="connsiteY2" fmla="*/ 3190780 h 10553820"/>
              <a:gd name="connsiteX3" fmla="*/ 5673981 w 5704656"/>
              <a:gd name="connsiteY3" fmla="*/ 5842599 h 10553820"/>
              <a:gd name="connsiteX4" fmla="*/ 2273556 w 5704656"/>
              <a:gd name="connsiteY4" fmla="*/ 10553820 h 10553820"/>
              <a:gd name="connsiteX0" fmla="*/ 2070356 w 5705096"/>
              <a:gd name="connsiteY0" fmla="*/ 35972 h 10573297"/>
              <a:gd name="connsiteX1" fmla="*/ 5413631 w 5705096"/>
              <a:gd name="connsiteY1" fmla="*/ 1234585 h 10573297"/>
              <a:gd name="connsiteX2" fmla="*/ 256 w 5705096"/>
              <a:gd name="connsiteY2" fmla="*/ 3190780 h 10573297"/>
              <a:gd name="connsiteX3" fmla="*/ 5673981 w 5705096"/>
              <a:gd name="connsiteY3" fmla="*/ 5842599 h 10573297"/>
              <a:gd name="connsiteX4" fmla="*/ 2273556 w 5705096"/>
              <a:gd name="connsiteY4" fmla="*/ 10553820 h 10573297"/>
              <a:gd name="connsiteX0" fmla="*/ 2070356 w 5736791"/>
              <a:gd name="connsiteY0" fmla="*/ 35972 h 10499433"/>
              <a:gd name="connsiteX1" fmla="*/ 5413631 w 5736791"/>
              <a:gd name="connsiteY1" fmla="*/ 1234585 h 10499433"/>
              <a:gd name="connsiteX2" fmla="*/ 256 w 5736791"/>
              <a:gd name="connsiteY2" fmla="*/ 3190780 h 10499433"/>
              <a:gd name="connsiteX3" fmla="*/ 5673981 w 5736791"/>
              <a:gd name="connsiteY3" fmla="*/ 5842599 h 10499433"/>
              <a:gd name="connsiteX4" fmla="*/ 2984756 w 5736791"/>
              <a:gd name="connsiteY4" fmla="*/ 10479654 h 10499433"/>
              <a:gd name="connsiteX0" fmla="*/ 2070701 w 5874019"/>
              <a:gd name="connsiteY0" fmla="*/ 35972 h 10504845"/>
              <a:gd name="connsiteX1" fmla="*/ 5413976 w 5874019"/>
              <a:gd name="connsiteY1" fmla="*/ 1234585 h 10504845"/>
              <a:gd name="connsiteX2" fmla="*/ 601 w 5874019"/>
              <a:gd name="connsiteY2" fmla="*/ 3190780 h 10504845"/>
              <a:gd name="connsiteX3" fmla="*/ 5814026 w 5874019"/>
              <a:gd name="connsiteY3" fmla="*/ 6702921 h 10504845"/>
              <a:gd name="connsiteX4" fmla="*/ 2985101 w 5874019"/>
              <a:gd name="connsiteY4" fmla="*/ 10479654 h 10504845"/>
              <a:gd name="connsiteX0" fmla="*/ 2083442 w 5887201"/>
              <a:gd name="connsiteY0" fmla="*/ 6569 h 10473823"/>
              <a:gd name="connsiteX1" fmla="*/ 5426717 w 5887201"/>
              <a:gd name="connsiteY1" fmla="*/ 1205182 h 10473823"/>
              <a:gd name="connsiteX2" fmla="*/ 642 w 5887201"/>
              <a:gd name="connsiteY2" fmla="*/ 4481526 h 10473823"/>
              <a:gd name="connsiteX3" fmla="*/ 5826767 w 5887201"/>
              <a:gd name="connsiteY3" fmla="*/ 6673518 h 10473823"/>
              <a:gd name="connsiteX4" fmla="*/ 2997842 w 5887201"/>
              <a:gd name="connsiteY4" fmla="*/ 10450251 h 10473823"/>
              <a:gd name="connsiteX0" fmla="*/ 2082835 w 5886594"/>
              <a:gd name="connsiteY0" fmla="*/ 2309 h 10469563"/>
              <a:gd name="connsiteX1" fmla="*/ 5730910 w 5886594"/>
              <a:gd name="connsiteY1" fmla="*/ 2298575 h 10469563"/>
              <a:gd name="connsiteX2" fmla="*/ 35 w 5886594"/>
              <a:gd name="connsiteY2" fmla="*/ 4477266 h 10469563"/>
              <a:gd name="connsiteX3" fmla="*/ 5826160 w 5886594"/>
              <a:gd name="connsiteY3" fmla="*/ 6669258 h 10469563"/>
              <a:gd name="connsiteX4" fmla="*/ 2997235 w 5886594"/>
              <a:gd name="connsiteY4" fmla="*/ 10445991 h 10469563"/>
              <a:gd name="connsiteX0" fmla="*/ 2082833 w 5886592"/>
              <a:gd name="connsiteY0" fmla="*/ 4886 h 10472140"/>
              <a:gd name="connsiteX1" fmla="*/ 5730908 w 5886592"/>
              <a:gd name="connsiteY1" fmla="*/ 2301152 h 10472140"/>
              <a:gd name="connsiteX2" fmla="*/ 33 w 5886592"/>
              <a:gd name="connsiteY2" fmla="*/ 4479843 h 10472140"/>
              <a:gd name="connsiteX3" fmla="*/ 5826158 w 5886592"/>
              <a:gd name="connsiteY3" fmla="*/ 6671835 h 10472140"/>
              <a:gd name="connsiteX4" fmla="*/ 2997233 w 5886592"/>
              <a:gd name="connsiteY4" fmla="*/ 10448568 h 10472140"/>
              <a:gd name="connsiteX0" fmla="*/ 2083876 w 5887635"/>
              <a:gd name="connsiteY0" fmla="*/ 4886 h 10472140"/>
              <a:gd name="connsiteX1" fmla="*/ 5731951 w 5887635"/>
              <a:gd name="connsiteY1" fmla="*/ 2301152 h 10472140"/>
              <a:gd name="connsiteX2" fmla="*/ 1076 w 5887635"/>
              <a:gd name="connsiteY2" fmla="*/ 4479843 h 10472140"/>
              <a:gd name="connsiteX3" fmla="*/ 5827201 w 5887635"/>
              <a:gd name="connsiteY3" fmla="*/ 6671835 h 10472140"/>
              <a:gd name="connsiteX4" fmla="*/ 2998276 w 5887635"/>
              <a:gd name="connsiteY4" fmla="*/ 10448568 h 10472140"/>
              <a:gd name="connsiteX0" fmla="*/ 2082998 w 6023865"/>
              <a:gd name="connsiteY0" fmla="*/ 4886 h 10477816"/>
              <a:gd name="connsiteX1" fmla="*/ 5731073 w 6023865"/>
              <a:gd name="connsiteY1" fmla="*/ 2301152 h 10477816"/>
              <a:gd name="connsiteX2" fmla="*/ 198 w 6023865"/>
              <a:gd name="connsiteY2" fmla="*/ 4479843 h 10477816"/>
              <a:gd name="connsiteX3" fmla="*/ 5966023 w 6023865"/>
              <a:gd name="connsiteY3" fmla="*/ 7324493 h 10477816"/>
              <a:gd name="connsiteX4" fmla="*/ 2997398 w 6023865"/>
              <a:gd name="connsiteY4" fmla="*/ 10448568 h 10477816"/>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0 h 10479372"/>
              <a:gd name="connsiteX1" fmla="*/ 5731073 w 5968580"/>
              <a:gd name="connsiteY1" fmla="*/ 2296266 h 10479372"/>
              <a:gd name="connsiteX2" fmla="*/ 198 w 5968580"/>
              <a:gd name="connsiteY2" fmla="*/ 4474957 h 10479372"/>
              <a:gd name="connsiteX3" fmla="*/ 5966023 w 5968580"/>
              <a:gd name="connsiteY3" fmla="*/ 7319607 h 10479372"/>
              <a:gd name="connsiteX4" fmla="*/ 2997398 w 5968580"/>
              <a:gd name="connsiteY4" fmla="*/ 10443682 h 10479372"/>
              <a:gd name="connsiteX0" fmla="*/ 2082998 w 5966028"/>
              <a:gd name="connsiteY0" fmla="*/ 0 h 10479372"/>
              <a:gd name="connsiteX1" fmla="*/ 5731073 w 5966028"/>
              <a:gd name="connsiteY1" fmla="*/ 2296266 h 10479372"/>
              <a:gd name="connsiteX2" fmla="*/ 198 w 5966028"/>
              <a:gd name="connsiteY2" fmla="*/ 4474957 h 10479372"/>
              <a:gd name="connsiteX3" fmla="*/ 5966023 w 5966028"/>
              <a:gd name="connsiteY3" fmla="*/ 7319607 h 10479372"/>
              <a:gd name="connsiteX4" fmla="*/ 2997398 w 5966028"/>
              <a:gd name="connsiteY4" fmla="*/ 10443682 h 10479372"/>
              <a:gd name="connsiteX0" fmla="*/ 2082958 w 5940588"/>
              <a:gd name="connsiteY0" fmla="*/ 0 h 10487760"/>
              <a:gd name="connsiteX1" fmla="*/ 5731033 w 5940588"/>
              <a:gd name="connsiteY1" fmla="*/ 2296266 h 10487760"/>
              <a:gd name="connsiteX2" fmla="*/ 158 w 5940588"/>
              <a:gd name="connsiteY2" fmla="*/ 4474957 h 10487760"/>
              <a:gd name="connsiteX3" fmla="*/ 5940583 w 5940588"/>
              <a:gd name="connsiteY3" fmla="*/ 7749768 h 10487760"/>
              <a:gd name="connsiteX4" fmla="*/ 2997358 w 5940588"/>
              <a:gd name="connsiteY4" fmla="*/ 10443682 h 10487760"/>
              <a:gd name="connsiteX0" fmla="*/ 2083266 w 5940896"/>
              <a:gd name="connsiteY0" fmla="*/ 0 h 10487760"/>
              <a:gd name="connsiteX1" fmla="*/ 5731341 w 5940896"/>
              <a:gd name="connsiteY1" fmla="*/ 2296266 h 10487760"/>
              <a:gd name="connsiteX2" fmla="*/ 466 w 5940896"/>
              <a:gd name="connsiteY2" fmla="*/ 4474957 h 10487760"/>
              <a:gd name="connsiteX3" fmla="*/ 5940891 w 5940896"/>
              <a:gd name="connsiteY3" fmla="*/ 7749768 h 10487760"/>
              <a:gd name="connsiteX4" fmla="*/ 2997666 w 5940896"/>
              <a:gd name="connsiteY4" fmla="*/ 10443682 h 10487760"/>
              <a:gd name="connsiteX0" fmla="*/ 2083266 w 6049435"/>
              <a:gd name="connsiteY0" fmla="*/ 0 h 10390591"/>
              <a:gd name="connsiteX1" fmla="*/ 5731341 w 6049435"/>
              <a:gd name="connsiteY1" fmla="*/ 2296266 h 10390591"/>
              <a:gd name="connsiteX2" fmla="*/ 466 w 6049435"/>
              <a:gd name="connsiteY2" fmla="*/ 4474957 h 10390591"/>
              <a:gd name="connsiteX3" fmla="*/ 5940891 w 6049435"/>
              <a:gd name="connsiteY3" fmla="*/ 7749768 h 10390591"/>
              <a:gd name="connsiteX4" fmla="*/ 3740616 w 6049435"/>
              <a:gd name="connsiteY4" fmla="*/ 10354683 h 10390591"/>
              <a:gd name="connsiteX0" fmla="*/ 2083266 w 6114079"/>
              <a:gd name="connsiteY0" fmla="*/ 0 h 10354683"/>
              <a:gd name="connsiteX1" fmla="*/ 5731341 w 6114079"/>
              <a:gd name="connsiteY1" fmla="*/ 2296266 h 10354683"/>
              <a:gd name="connsiteX2" fmla="*/ 466 w 6114079"/>
              <a:gd name="connsiteY2" fmla="*/ 4474957 h 10354683"/>
              <a:gd name="connsiteX3" fmla="*/ 5940891 w 6114079"/>
              <a:gd name="connsiteY3" fmla="*/ 7749768 h 10354683"/>
              <a:gd name="connsiteX4" fmla="*/ 3740616 w 6114079"/>
              <a:gd name="connsiteY4" fmla="*/ 10354683 h 10354683"/>
              <a:gd name="connsiteX0" fmla="*/ 2083266 w 5974840"/>
              <a:gd name="connsiteY0" fmla="*/ 0 h 10354683"/>
              <a:gd name="connsiteX1" fmla="*/ 5731341 w 5974840"/>
              <a:gd name="connsiteY1" fmla="*/ 2296266 h 10354683"/>
              <a:gd name="connsiteX2" fmla="*/ 466 w 5974840"/>
              <a:gd name="connsiteY2" fmla="*/ 4474957 h 10354683"/>
              <a:gd name="connsiteX3" fmla="*/ 5940891 w 5974840"/>
              <a:gd name="connsiteY3" fmla="*/ 7749768 h 10354683"/>
              <a:gd name="connsiteX4" fmla="*/ 3740616 w 5974840"/>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6439"/>
              <a:gd name="connsiteY0" fmla="*/ 0 h 10354683"/>
              <a:gd name="connsiteX1" fmla="*/ 5731341 w 5946439"/>
              <a:gd name="connsiteY1" fmla="*/ 2296266 h 10354683"/>
              <a:gd name="connsiteX2" fmla="*/ 466 w 5946439"/>
              <a:gd name="connsiteY2" fmla="*/ 4474957 h 10354683"/>
              <a:gd name="connsiteX3" fmla="*/ 5940891 w 5946439"/>
              <a:gd name="connsiteY3" fmla="*/ 7749768 h 10354683"/>
              <a:gd name="connsiteX4" fmla="*/ 3740616 w 5946439"/>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0966"/>
              <a:gd name="connsiteY0" fmla="*/ 0 h 10354683"/>
              <a:gd name="connsiteX1" fmla="*/ 5731341 w 5940966"/>
              <a:gd name="connsiteY1" fmla="*/ 2296266 h 10354683"/>
              <a:gd name="connsiteX2" fmla="*/ 466 w 5940966"/>
              <a:gd name="connsiteY2" fmla="*/ 4474957 h 10354683"/>
              <a:gd name="connsiteX3" fmla="*/ 5940891 w 5940966"/>
              <a:gd name="connsiteY3" fmla="*/ 7749768 h 10354683"/>
              <a:gd name="connsiteX4" fmla="*/ 3740616 w 5940966"/>
              <a:gd name="connsiteY4" fmla="*/ 10354683 h 10354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0966" h="10354683">
                <a:moveTo>
                  <a:pt x="2083266" y="0"/>
                </a:moveTo>
                <a:cubicBezTo>
                  <a:pt x="3337391" y="447351"/>
                  <a:pt x="5710174" y="645619"/>
                  <a:pt x="5731341" y="2296266"/>
                </a:cubicBezTo>
                <a:cubicBezTo>
                  <a:pt x="5752508" y="3946913"/>
                  <a:pt x="-59859" y="2913381"/>
                  <a:pt x="466" y="4474957"/>
                </a:cubicBezTo>
                <a:cubicBezTo>
                  <a:pt x="60791" y="6036533"/>
                  <a:pt x="5965233" y="6680815"/>
                  <a:pt x="5940891" y="7749768"/>
                </a:cubicBezTo>
                <a:cubicBezTo>
                  <a:pt x="5916549" y="8818721"/>
                  <a:pt x="5429716" y="10144673"/>
                  <a:pt x="3740616" y="10354683"/>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0CCA4B86-54A9-D1AE-2809-21F1F1CFAB69}"/>
              </a:ext>
            </a:extLst>
          </p:cNvPr>
          <p:cNvSpPr/>
          <p:nvPr/>
        </p:nvSpPr>
        <p:spPr>
          <a:xfrm>
            <a:off x="1440578" y="18996915"/>
            <a:ext cx="4422788" cy="175787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Investigate how very bright objects can impact what we can see of dimmer objects.</a:t>
            </a:r>
          </a:p>
        </p:txBody>
      </p:sp>
      <p:sp>
        <p:nvSpPr>
          <p:cNvPr id="56" name="Rectangle 55">
            <a:extLst>
              <a:ext uri="{FF2B5EF4-FFF2-40B4-BE49-F238E27FC236}">
                <a16:creationId xmlns:a16="http://schemas.microsoft.com/office/drawing/2014/main" id="{F566BDC8-C2ED-288F-1D5A-B5F8ECFDBB86}"/>
              </a:ext>
            </a:extLst>
          </p:cNvPr>
          <p:cNvSpPr/>
          <p:nvPr/>
        </p:nvSpPr>
        <p:spPr>
          <a:xfrm>
            <a:off x="4421961" y="16679797"/>
            <a:ext cx="3973980" cy="176466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Analyze and interpret data on the relation of brightness of lights at different distances.</a:t>
            </a:r>
          </a:p>
        </p:txBody>
      </p:sp>
      <p:sp>
        <p:nvSpPr>
          <p:cNvPr id="57" name="Rectangle 56">
            <a:extLst>
              <a:ext uri="{FF2B5EF4-FFF2-40B4-BE49-F238E27FC236}">
                <a16:creationId xmlns:a16="http://schemas.microsoft.com/office/drawing/2014/main" id="{B02F6637-9E90-EA97-7A4B-AB6152DFF5D2}"/>
              </a:ext>
            </a:extLst>
          </p:cNvPr>
          <p:cNvSpPr/>
          <p:nvPr/>
        </p:nvSpPr>
        <p:spPr>
          <a:xfrm>
            <a:off x="1158458" y="14179898"/>
            <a:ext cx="3973980" cy="175787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10000"/>
              </a:lnSpc>
            </a:pPr>
            <a:r>
              <a:rPr lang="en-US" sz="2400" dirty="0">
                <a:solidFill>
                  <a:schemeClr val="tx1"/>
                </a:solidFill>
              </a:rPr>
              <a:t>Investigate how the apparent size and brightness of an object depends on actual size and distance. </a:t>
            </a:r>
          </a:p>
        </p:txBody>
      </p:sp>
      <p:sp>
        <p:nvSpPr>
          <p:cNvPr id="58" name="Rectangle 57">
            <a:extLst>
              <a:ext uri="{FF2B5EF4-FFF2-40B4-BE49-F238E27FC236}">
                <a16:creationId xmlns:a16="http://schemas.microsoft.com/office/drawing/2014/main" id="{385FC700-2270-F917-8942-02EEF2F0C1A6}"/>
              </a:ext>
            </a:extLst>
          </p:cNvPr>
          <p:cNvSpPr/>
          <p:nvPr/>
        </p:nvSpPr>
        <p:spPr>
          <a:xfrm>
            <a:off x="5162511" y="11740410"/>
            <a:ext cx="3354938" cy="176466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Investigate resources to learn about the nature of different stars.</a:t>
            </a:r>
          </a:p>
        </p:txBody>
      </p:sp>
      <p:sp>
        <p:nvSpPr>
          <p:cNvPr id="59" name="Rectangle 58">
            <a:extLst>
              <a:ext uri="{FF2B5EF4-FFF2-40B4-BE49-F238E27FC236}">
                <a16:creationId xmlns:a16="http://schemas.microsoft.com/office/drawing/2014/main" id="{C71D0348-3989-FF17-2D31-63D6CAF23B03}"/>
              </a:ext>
            </a:extLst>
          </p:cNvPr>
          <p:cNvSpPr/>
          <p:nvPr/>
        </p:nvSpPr>
        <p:spPr>
          <a:xfrm>
            <a:off x="1110081" y="10848896"/>
            <a:ext cx="2968274" cy="175787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Ask questions about how constellations are viewed in the sky. </a:t>
            </a:r>
          </a:p>
        </p:txBody>
      </p:sp>
      <p:sp>
        <p:nvSpPr>
          <p:cNvPr id="60" name="Freeform: Shape 59">
            <a:extLst>
              <a:ext uri="{FF2B5EF4-FFF2-40B4-BE49-F238E27FC236}">
                <a16:creationId xmlns:a16="http://schemas.microsoft.com/office/drawing/2014/main" id="{AAAB063C-23C9-A711-2C5D-A04AC362F9E7}"/>
              </a:ext>
            </a:extLst>
          </p:cNvPr>
          <p:cNvSpPr/>
          <p:nvPr/>
        </p:nvSpPr>
        <p:spPr>
          <a:xfrm>
            <a:off x="9990708" y="11492763"/>
            <a:ext cx="5674091" cy="8748312"/>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70356 w 5674103"/>
              <a:gd name="connsiteY0" fmla="*/ 35972 h 10573681"/>
              <a:gd name="connsiteX1" fmla="*/ 5413631 w 5674103"/>
              <a:gd name="connsiteY1" fmla="*/ 1234585 h 10573681"/>
              <a:gd name="connsiteX2" fmla="*/ 256 w 5674103"/>
              <a:gd name="connsiteY2" fmla="*/ 3190780 h 10573681"/>
              <a:gd name="connsiteX3" fmla="*/ 5673981 w 5674103"/>
              <a:gd name="connsiteY3" fmla="*/ 5842599 h 10573681"/>
              <a:gd name="connsiteX4" fmla="*/ 171706 w 5674103"/>
              <a:gd name="connsiteY4" fmla="*/ 7735524 h 10573681"/>
              <a:gd name="connsiteX5" fmla="*/ 2473581 w 5674103"/>
              <a:gd name="connsiteY5" fmla="*/ 10573619 h 10573681"/>
              <a:gd name="connsiteX0" fmla="*/ 2070356 w 5674091"/>
              <a:gd name="connsiteY0" fmla="*/ 35972 h 10573681"/>
              <a:gd name="connsiteX1" fmla="*/ 5413631 w 5674091"/>
              <a:gd name="connsiteY1" fmla="*/ 1234585 h 10573681"/>
              <a:gd name="connsiteX2" fmla="*/ 256 w 5674091"/>
              <a:gd name="connsiteY2" fmla="*/ 3190780 h 10573681"/>
              <a:gd name="connsiteX3" fmla="*/ 5673981 w 5674091"/>
              <a:gd name="connsiteY3" fmla="*/ 5842599 h 10573681"/>
              <a:gd name="connsiteX4" fmla="*/ 171706 w 5674091"/>
              <a:gd name="connsiteY4" fmla="*/ 7735524 h 10573681"/>
              <a:gd name="connsiteX5" fmla="*/ 2473581 w 5674091"/>
              <a:gd name="connsiteY5" fmla="*/ 10573619 h 10573681"/>
              <a:gd name="connsiteX0" fmla="*/ 2070356 w 5674091"/>
              <a:gd name="connsiteY0" fmla="*/ 35972 h 10573692"/>
              <a:gd name="connsiteX1" fmla="*/ 5413631 w 5674091"/>
              <a:gd name="connsiteY1" fmla="*/ 1234585 h 10573692"/>
              <a:gd name="connsiteX2" fmla="*/ 256 w 5674091"/>
              <a:gd name="connsiteY2" fmla="*/ 3190780 h 10573692"/>
              <a:gd name="connsiteX3" fmla="*/ 5673981 w 5674091"/>
              <a:gd name="connsiteY3" fmla="*/ 5842599 h 10573692"/>
              <a:gd name="connsiteX4" fmla="*/ 171706 w 5674091"/>
              <a:gd name="connsiteY4" fmla="*/ 7735524 h 10573692"/>
              <a:gd name="connsiteX5" fmla="*/ 2473581 w 5674091"/>
              <a:gd name="connsiteY5" fmla="*/ 10573619 h 10573692"/>
              <a:gd name="connsiteX0" fmla="*/ 2070356 w 5674091"/>
              <a:gd name="connsiteY0" fmla="*/ 35972 h 10217714"/>
              <a:gd name="connsiteX1" fmla="*/ 5413631 w 5674091"/>
              <a:gd name="connsiteY1" fmla="*/ 1234585 h 10217714"/>
              <a:gd name="connsiteX2" fmla="*/ 256 w 5674091"/>
              <a:gd name="connsiteY2" fmla="*/ 3190780 h 10217714"/>
              <a:gd name="connsiteX3" fmla="*/ 5673981 w 5674091"/>
              <a:gd name="connsiteY3" fmla="*/ 5842599 h 10217714"/>
              <a:gd name="connsiteX4" fmla="*/ 171706 w 5674091"/>
              <a:gd name="connsiteY4" fmla="*/ 7735524 h 10217714"/>
              <a:gd name="connsiteX5" fmla="*/ 1959231 w 5674091"/>
              <a:gd name="connsiteY5" fmla="*/ 10217623 h 102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4091" h="10217714">
                <a:moveTo>
                  <a:pt x="2070356" y="35972"/>
                </a:moveTo>
                <a:cubicBezTo>
                  <a:pt x="3184781" y="-35837"/>
                  <a:pt x="5396698" y="-136705"/>
                  <a:pt x="5413631" y="1234585"/>
                </a:cubicBezTo>
                <a:cubicBezTo>
                  <a:pt x="5430564" y="2605875"/>
                  <a:pt x="-43136" y="2422778"/>
                  <a:pt x="256" y="3190780"/>
                </a:cubicBezTo>
                <a:cubicBezTo>
                  <a:pt x="43648" y="3958782"/>
                  <a:pt x="5645406" y="5085142"/>
                  <a:pt x="5673981" y="5842599"/>
                </a:cubicBezTo>
                <a:cubicBezTo>
                  <a:pt x="5702556" y="6600056"/>
                  <a:pt x="190756" y="6502026"/>
                  <a:pt x="171706" y="7735524"/>
                </a:cubicBezTo>
                <a:cubicBezTo>
                  <a:pt x="-114044" y="8813273"/>
                  <a:pt x="1232156" y="10230793"/>
                  <a:pt x="1959231" y="10217623"/>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0D5C393F-28D9-39A9-655B-CF0EFCFCBB14}"/>
              </a:ext>
            </a:extLst>
          </p:cNvPr>
          <p:cNvSpPr/>
          <p:nvPr/>
        </p:nvSpPr>
        <p:spPr>
          <a:xfrm>
            <a:off x="11829869" y="19601592"/>
            <a:ext cx="3591070" cy="1448230"/>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Collect and analyze data modeling weight on different planets. </a:t>
            </a:r>
          </a:p>
        </p:txBody>
      </p:sp>
      <p:sp>
        <p:nvSpPr>
          <p:cNvPr id="62" name="Rectangle 61">
            <a:extLst>
              <a:ext uri="{FF2B5EF4-FFF2-40B4-BE49-F238E27FC236}">
                <a16:creationId xmlns:a16="http://schemas.microsoft.com/office/drawing/2014/main" id="{95B2E0E9-6147-8E53-EEB6-20FC6F4EEF44}"/>
              </a:ext>
            </a:extLst>
          </p:cNvPr>
          <p:cNvSpPr/>
          <p:nvPr/>
        </p:nvSpPr>
        <p:spPr>
          <a:xfrm>
            <a:off x="9307998" y="17751546"/>
            <a:ext cx="3591070" cy="154979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Develop an argument based on evidence for the Earth’s spherical shape. </a:t>
            </a:r>
          </a:p>
        </p:txBody>
      </p:sp>
      <p:sp>
        <p:nvSpPr>
          <p:cNvPr id="63" name="Rectangle 62">
            <a:extLst>
              <a:ext uri="{FF2B5EF4-FFF2-40B4-BE49-F238E27FC236}">
                <a16:creationId xmlns:a16="http://schemas.microsoft.com/office/drawing/2014/main" id="{9EAA4FB1-7E25-58AE-88F2-947C6D281416}"/>
              </a:ext>
            </a:extLst>
          </p:cNvPr>
          <p:cNvSpPr/>
          <p:nvPr/>
        </p:nvSpPr>
        <p:spPr>
          <a:xfrm>
            <a:off x="12522386" y="15777054"/>
            <a:ext cx="3802710" cy="1644640"/>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10000"/>
              </a:lnSpc>
            </a:pPr>
            <a:r>
              <a:rPr lang="en-US" sz="2400" dirty="0">
                <a:solidFill>
                  <a:schemeClr val="tx1"/>
                </a:solidFill>
              </a:rPr>
              <a:t>Use a model of gravity to develop an explanation for why planetary objects are round. </a:t>
            </a:r>
          </a:p>
        </p:txBody>
      </p:sp>
      <p:sp>
        <p:nvSpPr>
          <p:cNvPr id="64" name="Rectangle 63">
            <a:extLst>
              <a:ext uri="{FF2B5EF4-FFF2-40B4-BE49-F238E27FC236}">
                <a16:creationId xmlns:a16="http://schemas.microsoft.com/office/drawing/2014/main" id="{06A3E45C-848C-ED68-F4BB-AABD5F0BD44E}"/>
              </a:ext>
            </a:extLst>
          </p:cNvPr>
          <p:cNvSpPr/>
          <p:nvPr/>
        </p:nvSpPr>
        <p:spPr>
          <a:xfrm>
            <a:off x="9141442" y="13615247"/>
            <a:ext cx="3973980" cy="191686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Investigate the direction of gravitational force with different objects and in different places. </a:t>
            </a:r>
          </a:p>
        </p:txBody>
      </p:sp>
      <p:sp>
        <p:nvSpPr>
          <p:cNvPr id="65" name="Rectangle 64">
            <a:extLst>
              <a:ext uri="{FF2B5EF4-FFF2-40B4-BE49-F238E27FC236}">
                <a16:creationId xmlns:a16="http://schemas.microsoft.com/office/drawing/2014/main" id="{8E78BC26-39DE-7107-EDCD-90E181698B8F}"/>
              </a:ext>
            </a:extLst>
          </p:cNvPr>
          <p:cNvSpPr/>
          <p:nvPr/>
        </p:nvSpPr>
        <p:spPr>
          <a:xfrm>
            <a:off x="12799437" y="11679697"/>
            <a:ext cx="3522957" cy="164463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Develop a model that displays the motion of falling objects. </a:t>
            </a:r>
          </a:p>
        </p:txBody>
      </p:sp>
      <p:sp>
        <p:nvSpPr>
          <p:cNvPr id="66" name="Rectangle 65">
            <a:extLst>
              <a:ext uri="{FF2B5EF4-FFF2-40B4-BE49-F238E27FC236}">
                <a16:creationId xmlns:a16="http://schemas.microsoft.com/office/drawing/2014/main" id="{CA93B5E1-588F-41CC-C6D6-89B46E122790}"/>
              </a:ext>
            </a:extLst>
          </p:cNvPr>
          <p:cNvSpPr/>
          <p:nvPr/>
        </p:nvSpPr>
        <p:spPr>
          <a:xfrm>
            <a:off x="9221875" y="11026844"/>
            <a:ext cx="2968274" cy="1625517"/>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Analyze data on the shapes of objects in the solar system. </a:t>
            </a:r>
          </a:p>
        </p:txBody>
      </p:sp>
      <p:sp>
        <p:nvSpPr>
          <p:cNvPr id="67" name="Freeform: Shape 66">
            <a:extLst>
              <a:ext uri="{FF2B5EF4-FFF2-40B4-BE49-F238E27FC236}">
                <a16:creationId xmlns:a16="http://schemas.microsoft.com/office/drawing/2014/main" id="{D06FE1BB-A712-64CF-9F02-EE6594EF88A2}"/>
              </a:ext>
            </a:extLst>
          </p:cNvPr>
          <p:cNvSpPr/>
          <p:nvPr/>
        </p:nvSpPr>
        <p:spPr>
          <a:xfrm>
            <a:off x="25828711" y="11507407"/>
            <a:ext cx="5792002" cy="8670530"/>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94741 w 5698379"/>
              <a:gd name="connsiteY0" fmla="*/ 35972 h 10573665"/>
              <a:gd name="connsiteX1" fmla="*/ 5438016 w 5698379"/>
              <a:gd name="connsiteY1" fmla="*/ 1234585 h 10573665"/>
              <a:gd name="connsiteX2" fmla="*/ 24641 w 5698379"/>
              <a:gd name="connsiteY2" fmla="*/ 3190780 h 10573665"/>
              <a:gd name="connsiteX3" fmla="*/ 5698366 w 5698379"/>
              <a:gd name="connsiteY3" fmla="*/ 5842599 h 10573665"/>
              <a:gd name="connsiteX4" fmla="*/ 81791 w 5698379"/>
              <a:gd name="connsiteY4" fmla="*/ 6990159 h 10573665"/>
              <a:gd name="connsiteX5" fmla="*/ 2497966 w 5698379"/>
              <a:gd name="connsiteY5" fmla="*/ 10573619 h 10573665"/>
              <a:gd name="connsiteX0" fmla="*/ 2093867 w 5697505"/>
              <a:gd name="connsiteY0" fmla="*/ 35972 h 8738150"/>
              <a:gd name="connsiteX1" fmla="*/ 5437142 w 5697505"/>
              <a:gd name="connsiteY1" fmla="*/ 1234585 h 8738150"/>
              <a:gd name="connsiteX2" fmla="*/ 23767 w 5697505"/>
              <a:gd name="connsiteY2" fmla="*/ 3190780 h 8738150"/>
              <a:gd name="connsiteX3" fmla="*/ 5697492 w 5697505"/>
              <a:gd name="connsiteY3" fmla="*/ 5842599 h 8738150"/>
              <a:gd name="connsiteX4" fmla="*/ 80917 w 5697505"/>
              <a:gd name="connsiteY4" fmla="*/ 6990159 h 8738150"/>
              <a:gd name="connsiteX5" fmla="*/ 2525667 w 5697505"/>
              <a:gd name="connsiteY5" fmla="*/ 8738018 h 8738150"/>
              <a:gd name="connsiteX0" fmla="*/ 2093867 w 5697505"/>
              <a:gd name="connsiteY0" fmla="*/ 35972 h 8861069"/>
              <a:gd name="connsiteX1" fmla="*/ 5437142 w 5697505"/>
              <a:gd name="connsiteY1" fmla="*/ 1234585 h 8861069"/>
              <a:gd name="connsiteX2" fmla="*/ 23767 w 5697505"/>
              <a:gd name="connsiteY2" fmla="*/ 3190780 h 8861069"/>
              <a:gd name="connsiteX3" fmla="*/ 5697492 w 5697505"/>
              <a:gd name="connsiteY3" fmla="*/ 5842599 h 8861069"/>
              <a:gd name="connsiteX4" fmla="*/ 80917 w 5697505"/>
              <a:gd name="connsiteY4" fmla="*/ 6990159 h 8861069"/>
              <a:gd name="connsiteX5" fmla="*/ 2525667 w 5697505"/>
              <a:gd name="connsiteY5" fmla="*/ 8738018 h 8861069"/>
              <a:gd name="connsiteX6" fmla="*/ 2518654 w 5697505"/>
              <a:gd name="connsiteY6" fmla="*/ 8715002 h 8861069"/>
              <a:gd name="connsiteX0" fmla="*/ 2093867 w 5697505"/>
              <a:gd name="connsiteY0" fmla="*/ 35972 h 9304845"/>
              <a:gd name="connsiteX1" fmla="*/ 5437142 w 5697505"/>
              <a:gd name="connsiteY1" fmla="*/ 1234585 h 9304845"/>
              <a:gd name="connsiteX2" fmla="*/ 23767 w 5697505"/>
              <a:gd name="connsiteY2" fmla="*/ 3190780 h 9304845"/>
              <a:gd name="connsiteX3" fmla="*/ 5697492 w 5697505"/>
              <a:gd name="connsiteY3" fmla="*/ 5842599 h 9304845"/>
              <a:gd name="connsiteX4" fmla="*/ 80917 w 5697505"/>
              <a:gd name="connsiteY4" fmla="*/ 6990159 h 9304845"/>
              <a:gd name="connsiteX5" fmla="*/ 2525667 w 5697505"/>
              <a:gd name="connsiteY5" fmla="*/ 8738018 h 9304845"/>
              <a:gd name="connsiteX6" fmla="*/ 4797830 w 5697505"/>
              <a:gd name="connsiteY6" fmla="*/ 9304786 h 9304845"/>
              <a:gd name="connsiteX0" fmla="*/ 2070357 w 5673995"/>
              <a:gd name="connsiteY0" fmla="*/ 35972 h 9304841"/>
              <a:gd name="connsiteX1" fmla="*/ 5413632 w 5673995"/>
              <a:gd name="connsiteY1" fmla="*/ 1234585 h 9304841"/>
              <a:gd name="connsiteX2" fmla="*/ 257 w 5673995"/>
              <a:gd name="connsiteY2" fmla="*/ 3190780 h 9304841"/>
              <a:gd name="connsiteX3" fmla="*/ 5673982 w 5673995"/>
              <a:gd name="connsiteY3" fmla="*/ 5842599 h 9304841"/>
              <a:gd name="connsiteX4" fmla="*/ 57407 w 5673995"/>
              <a:gd name="connsiteY4" fmla="*/ 6990159 h 9304841"/>
              <a:gd name="connsiteX5" fmla="*/ 5095232 w 5673995"/>
              <a:gd name="connsiteY5" fmla="*/ 8722078 h 9304841"/>
              <a:gd name="connsiteX6" fmla="*/ 4774320 w 5673995"/>
              <a:gd name="connsiteY6" fmla="*/ 9304786 h 9304841"/>
              <a:gd name="connsiteX0" fmla="*/ 2070357 w 5673995"/>
              <a:gd name="connsiteY0" fmla="*/ 35972 h 10069926"/>
              <a:gd name="connsiteX1" fmla="*/ 5413632 w 5673995"/>
              <a:gd name="connsiteY1" fmla="*/ 1234585 h 10069926"/>
              <a:gd name="connsiteX2" fmla="*/ 257 w 5673995"/>
              <a:gd name="connsiteY2" fmla="*/ 3190780 h 10069926"/>
              <a:gd name="connsiteX3" fmla="*/ 5673982 w 5673995"/>
              <a:gd name="connsiteY3" fmla="*/ 5842599 h 10069926"/>
              <a:gd name="connsiteX4" fmla="*/ 57407 w 5673995"/>
              <a:gd name="connsiteY4" fmla="*/ 6990159 h 10069926"/>
              <a:gd name="connsiteX5" fmla="*/ 5095232 w 5673995"/>
              <a:gd name="connsiteY5" fmla="*/ 8722078 h 10069926"/>
              <a:gd name="connsiteX6" fmla="*/ 3000111 w 5673995"/>
              <a:gd name="connsiteY6" fmla="*/ 10069910 h 10069926"/>
              <a:gd name="connsiteX0" fmla="*/ 2070414 w 5674052"/>
              <a:gd name="connsiteY0" fmla="*/ 147356 h 10181310"/>
              <a:gd name="connsiteX1" fmla="*/ 5386394 w 5674052"/>
              <a:gd name="connsiteY1" fmla="*/ 947466 h 10181310"/>
              <a:gd name="connsiteX2" fmla="*/ 314 w 5674052"/>
              <a:gd name="connsiteY2" fmla="*/ 3302164 h 10181310"/>
              <a:gd name="connsiteX3" fmla="*/ 5674039 w 5674052"/>
              <a:gd name="connsiteY3" fmla="*/ 5953983 h 10181310"/>
              <a:gd name="connsiteX4" fmla="*/ 57464 w 5674052"/>
              <a:gd name="connsiteY4" fmla="*/ 7101543 h 10181310"/>
              <a:gd name="connsiteX5" fmla="*/ 5095289 w 5674052"/>
              <a:gd name="connsiteY5" fmla="*/ 8833462 h 10181310"/>
              <a:gd name="connsiteX6" fmla="*/ 3000168 w 5674052"/>
              <a:gd name="connsiteY6" fmla="*/ 10181294 h 10181310"/>
              <a:gd name="connsiteX0" fmla="*/ 2029492 w 5674074"/>
              <a:gd name="connsiteY0" fmla="*/ 6124 h 10311059"/>
              <a:gd name="connsiteX1" fmla="*/ 5386416 w 5674074"/>
              <a:gd name="connsiteY1" fmla="*/ 1077215 h 10311059"/>
              <a:gd name="connsiteX2" fmla="*/ 336 w 5674074"/>
              <a:gd name="connsiteY2" fmla="*/ 3431913 h 10311059"/>
              <a:gd name="connsiteX3" fmla="*/ 5674061 w 5674074"/>
              <a:gd name="connsiteY3" fmla="*/ 6083732 h 10311059"/>
              <a:gd name="connsiteX4" fmla="*/ 57486 w 5674074"/>
              <a:gd name="connsiteY4" fmla="*/ 7231292 h 10311059"/>
              <a:gd name="connsiteX5" fmla="*/ 5095311 w 5674074"/>
              <a:gd name="connsiteY5" fmla="*/ 8963211 h 10311059"/>
              <a:gd name="connsiteX6" fmla="*/ 3000190 w 5674074"/>
              <a:gd name="connsiteY6" fmla="*/ 10311043 h 10311059"/>
              <a:gd name="connsiteX0" fmla="*/ 2084080 w 5728699"/>
              <a:gd name="connsiteY0" fmla="*/ 5343 h 10310278"/>
              <a:gd name="connsiteX1" fmla="*/ 5441004 w 5728699"/>
              <a:gd name="connsiteY1" fmla="*/ 1076434 h 10310278"/>
              <a:gd name="connsiteX2" fmla="*/ 333 w 5728699"/>
              <a:gd name="connsiteY2" fmla="*/ 2857290 h 10310278"/>
              <a:gd name="connsiteX3" fmla="*/ 5728649 w 5728699"/>
              <a:gd name="connsiteY3" fmla="*/ 6082951 h 10310278"/>
              <a:gd name="connsiteX4" fmla="*/ 112074 w 5728699"/>
              <a:gd name="connsiteY4" fmla="*/ 7230511 h 10310278"/>
              <a:gd name="connsiteX5" fmla="*/ 5149899 w 5728699"/>
              <a:gd name="connsiteY5" fmla="*/ 8962430 h 10310278"/>
              <a:gd name="connsiteX6" fmla="*/ 3054778 w 5728699"/>
              <a:gd name="connsiteY6" fmla="*/ 10310262 h 10310278"/>
              <a:gd name="connsiteX0" fmla="*/ 2084050 w 5715022"/>
              <a:gd name="connsiteY0" fmla="*/ 5343 h 10310278"/>
              <a:gd name="connsiteX1" fmla="*/ 5440974 w 5715022"/>
              <a:gd name="connsiteY1" fmla="*/ 1076434 h 10310278"/>
              <a:gd name="connsiteX2" fmla="*/ 303 w 5715022"/>
              <a:gd name="connsiteY2" fmla="*/ 2857290 h 10310278"/>
              <a:gd name="connsiteX3" fmla="*/ 5714972 w 5715022"/>
              <a:gd name="connsiteY3" fmla="*/ 4728043 h 10310278"/>
              <a:gd name="connsiteX4" fmla="*/ 112044 w 5715022"/>
              <a:gd name="connsiteY4" fmla="*/ 7230511 h 10310278"/>
              <a:gd name="connsiteX5" fmla="*/ 5149869 w 5715022"/>
              <a:gd name="connsiteY5" fmla="*/ 8962430 h 10310278"/>
              <a:gd name="connsiteX6" fmla="*/ 3054748 w 5715022"/>
              <a:gd name="connsiteY6" fmla="*/ 10310262 h 10310278"/>
              <a:gd name="connsiteX0" fmla="*/ 2107729 w 5738652"/>
              <a:gd name="connsiteY0" fmla="*/ 5343 h 10310278"/>
              <a:gd name="connsiteX1" fmla="*/ 5464653 w 5738652"/>
              <a:gd name="connsiteY1" fmla="*/ 1076434 h 10310278"/>
              <a:gd name="connsiteX2" fmla="*/ 23982 w 5738652"/>
              <a:gd name="connsiteY2" fmla="*/ 2857290 h 10310278"/>
              <a:gd name="connsiteX3" fmla="*/ 5738651 w 5738652"/>
              <a:gd name="connsiteY3" fmla="*/ 4728043 h 10310278"/>
              <a:gd name="connsiteX4" fmla="*/ 40188 w 5738652"/>
              <a:gd name="connsiteY4" fmla="*/ 6417566 h 10310278"/>
              <a:gd name="connsiteX5" fmla="*/ 5173548 w 5738652"/>
              <a:gd name="connsiteY5" fmla="*/ 8962430 h 10310278"/>
              <a:gd name="connsiteX6" fmla="*/ 3078427 w 5738652"/>
              <a:gd name="connsiteY6" fmla="*/ 10310262 h 10310278"/>
              <a:gd name="connsiteX0" fmla="*/ 2106338 w 5737261"/>
              <a:gd name="connsiteY0" fmla="*/ 5343 h 10310269"/>
              <a:gd name="connsiteX1" fmla="*/ 5463262 w 5737261"/>
              <a:gd name="connsiteY1" fmla="*/ 1076434 h 10310269"/>
              <a:gd name="connsiteX2" fmla="*/ 22591 w 5737261"/>
              <a:gd name="connsiteY2" fmla="*/ 2857290 h 10310269"/>
              <a:gd name="connsiteX3" fmla="*/ 5737260 w 5737261"/>
              <a:gd name="connsiteY3" fmla="*/ 4728043 h 10310269"/>
              <a:gd name="connsiteX4" fmla="*/ 38797 w 5737261"/>
              <a:gd name="connsiteY4" fmla="*/ 6417566 h 10310269"/>
              <a:gd name="connsiteX5" fmla="*/ 5363226 w 5737261"/>
              <a:gd name="connsiteY5" fmla="*/ 7814743 h 10310269"/>
              <a:gd name="connsiteX6" fmla="*/ 3077036 w 5737261"/>
              <a:gd name="connsiteY6" fmla="*/ 10310262 h 10310269"/>
              <a:gd name="connsiteX0" fmla="*/ 2101385 w 5732308"/>
              <a:gd name="connsiteY0" fmla="*/ 5343 h 10310269"/>
              <a:gd name="connsiteX1" fmla="*/ 5458309 w 5732308"/>
              <a:gd name="connsiteY1" fmla="*/ 1076434 h 10310269"/>
              <a:gd name="connsiteX2" fmla="*/ 17638 w 5732308"/>
              <a:gd name="connsiteY2" fmla="*/ 2857290 h 10310269"/>
              <a:gd name="connsiteX3" fmla="*/ 5732307 w 5732308"/>
              <a:gd name="connsiteY3" fmla="*/ 4728043 h 10310269"/>
              <a:gd name="connsiteX4" fmla="*/ 33844 w 5732308"/>
              <a:gd name="connsiteY4" fmla="*/ 6417566 h 10310269"/>
              <a:gd name="connsiteX5" fmla="*/ 5358273 w 5732308"/>
              <a:gd name="connsiteY5" fmla="*/ 7814743 h 10310269"/>
              <a:gd name="connsiteX6" fmla="*/ 3072083 w 5732308"/>
              <a:gd name="connsiteY6" fmla="*/ 10310262 h 10310269"/>
              <a:gd name="connsiteX0" fmla="*/ 2101385 w 5732308"/>
              <a:gd name="connsiteY0" fmla="*/ 5343 h 9704548"/>
              <a:gd name="connsiteX1" fmla="*/ 5458309 w 5732308"/>
              <a:gd name="connsiteY1" fmla="*/ 1076434 h 9704548"/>
              <a:gd name="connsiteX2" fmla="*/ 17638 w 5732308"/>
              <a:gd name="connsiteY2" fmla="*/ 2857290 h 9704548"/>
              <a:gd name="connsiteX3" fmla="*/ 5732307 w 5732308"/>
              <a:gd name="connsiteY3" fmla="*/ 4728043 h 9704548"/>
              <a:gd name="connsiteX4" fmla="*/ 33844 w 5732308"/>
              <a:gd name="connsiteY4" fmla="*/ 6417566 h 9704548"/>
              <a:gd name="connsiteX5" fmla="*/ 5358273 w 5732308"/>
              <a:gd name="connsiteY5" fmla="*/ 7814743 h 9704548"/>
              <a:gd name="connsiteX6" fmla="*/ 3809062 w 5732308"/>
              <a:gd name="connsiteY6" fmla="*/ 9704538 h 9704548"/>
              <a:gd name="connsiteX0" fmla="*/ 2101385 w 5732308"/>
              <a:gd name="connsiteY0" fmla="*/ 5343 h 9704552"/>
              <a:gd name="connsiteX1" fmla="*/ 5458309 w 5732308"/>
              <a:gd name="connsiteY1" fmla="*/ 1076434 h 9704552"/>
              <a:gd name="connsiteX2" fmla="*/ 17638 w 5732308"/>
              <a:gd name="connsiteY2" fmla="*/ 2857290 h 9704552"/>
              <a:gd name="connsiteX3" fmla="*/ 5732307 w 5732308"/>
              <a:gd name="connsiteY3" fmla="*/ 4728043 h 9704552"/>
              <a:gd name="connsiteX4" fmla="*/ 33844 w 5732308"/>
              <a:gd name="connsiteY4" fmla="*/ 6417566 h 9704552"/>
              <a:gd name="connsiteX5" fmla="*/ 5358273 w 5732308"/>
              <a:gd name="connsiteY5" fmla="*/ 7814743 h 9704552"/>
              <a:gd name="connsiteX6" fmla="*/ 3809062 w 5732308"/>
              <a:gd name="connsiteY6" fmla="*/ 9704538 h 9704552"/>
              <a:gd name="connsiteX0" fmla="*/ 2102046 w 5732969"/>
              <a:gd name="connsiteY0" fmla="*/ 5343 h 9704551"/>
              <a:gd name="connsiteX1" fmla="*/ 5458970 w 5732969"/>
              <a:gd name="connsiteY1" fmla="*/ 1076434 h 9704551"/>
              <a:gd name="connsiteX2" fmla="*/ 18299 w 5732969"/>
              <a:gd name="connsiteY2" fmla="*/ 2857290 h 9704551"/>
              <a:gd name="connsiteX3" fmla="*/ 5732968 w 5732969"/>
              <a:gd name="connsiteY3" fmla="*/ 4728043 h 9704551"/>
              <a:gd name="connsiteX4" fmla="*/ 34505 w 5732969"/>
              <a:gd name="connsiteY4" fmla="*/ 6417566 h 9704551"/>
              <a:gd name="connsiteX5" fmla="*/ 5358934 w 5732969"/>
              <a:gd name="connsiteY5" fmla="*/ 7814743 h 9704551"/>
              <a:gd name="connsiteX6" fmla="*/ 3809723 w 5732969"/>
              <a:gd name="connsiteY6" fmla="*/ 9704538 h 9704551"/>
              <a:gd name="connsiteX0" fmla="*/ 2102046 w 5732969"/>
              <a:gd name="connsiteY0" fmla="*/ 5343 h 9804674"/>
              <a:gd name="connsiteX1" fmla="*/ 5458970 w 5732969"/>
              <a:gd name="connsiteY1" fmla="*/ 1076434 h 9804674"/>
              <a:gd name="connsiteX2" fmla="*/ 18299 w 5732969"/>
              <a:gd name="connsiteY2" fmla="*/ 2857290 h 9804674"/>
              <a:gd name="connsiteX3" fmla="*/ 5732968 w 5732969"/>
              <a:gd name="connsiteY3" fmla="*/ 4728043 h 9804674"/>
              <a:gd name="connsiteX4" fmla="*/ 34505 w 5732969"/>
              <a:gd name="connsiteY4" fmla="*/ 6417566 h 9804674"/>
              <a:gd name="connsiteX5" fmla="*/ 5358934 w 5732969"/>
              <a:gd name="connsiteY5" fmla="*/ 7814743 h 9804674"/>
              <a:gd name="connsiteX6" fmla="*/ 3523973 w 5732969"/>
              <a:gd name="connsiteY6" fmla="*/ 9804662 h 9804674"/>
              <a:gd name="connsiteX0" fmla="*/ 2102046 w 5732969"/>
              <a:gd name="connsiteY0" fmla="*/ 5343 h 10105044"/>
              <a:gd name="connsiteX1" fmla="*/ 5458970 w 5732969"/>
              <a:gd name="connsiteY1" fmla="*/ 1076434 h 10105044"/>
              <a:gd name="connsiteX2" fmla="*/ 18299 w 5732969"/>
              <a:gd name="connsiteY2" fmla="*/ 2857290 h 10105044"/>
              <a:gd name="connsiteX3" fmla="*/ 5732968 w 5732969"/>
              <a:gd name="connsiteY3" fmla="*/ 4728043 h 10105044"/>
              <a:gd name="connsiteX4" fmla="*/ 34505 w 5732969"/>
              <a:gd name="connsiteY4" fmla="*/ 6417566 h 10105044"/>
              <a:gd name="connsiteX5" fmla="*/ 5358934 w 5732969"/>
              <a:gd name="connsiteY5" fmla="*/ 7814743 h 10105044"/>
              <a:gd name="connsiteX6" fmla="*/ 4381223 w 5732969"/>
              <a:gd name="connsiteY6" fmla="*/ 10105034 h 10105044"/>
              <a:gd name="connsiteX0" fmla="*/ 2102046 w 5732969"/>
              <a:gd name="connsiteY0" fmla="*/ 5343 h 7814743"/>
              <a:gd name="connsiteX1" fmla="*/ 5458970 w 5732969"/>
              <a:gd name="connsiteY1" fmla="*/ 1076434 h 7814743"/>
              <a:gd name="connsiteX2" fmla="*/ 18299 w 5732969"/>
              <a:gd name="connsiteY2" fmla="*/ 2857290 h 7814743"/>
              <a:gd name="connsiteX3" fmla="*/ 5732968 w 5732969"/>
              <a:gd name="connsiteY3" fmla="*/ 4728043 h 7814743"/>
              <a:gd name="connsiteX4" fmla="*/ 34505 w 5732969"/>
              <a:gd name="connsiteY4" fmla="*/ 6417566 h 7814743"/>
              <a:gd name="connsiteX5" fmla="*/ 5358934 w 5732969"/>
              <a:gd name="connsiteY5" fmla="*/ 7814743 h 7814743"/>
              <a:gd name="connsiteX0" fmla="*/ 2084050 w 5714973"/>
              <a:gd name="connsiteY0" fmla="*/ 5343 h 6417566"/>
              <a:gd name="connsiteX1" fmla="*/ 5440974 w 5714973"/>
              <a:gd name="connsiteY1" fmla="*/ 1076434 h 6417566"/>
              <a:gd name="connsiteX2" fmla="*/ 303 w 5714973"/>
              <a:gd name="connsiteY2" fmla="*/ 2857290 h 6417566"/>
              <a:gd name="connsiteX3" fmla="*/ 5714972 w 5714973"/>
              <a:gd name="connsiteY3" fmla="*/ 4728043 h 6417566"/>
              <a:gd name="connsiteX4" fmla="*/ 16509 w 5714973"/>
              <a:gd name="connsiteY4" fmla="*/ 6417566 h 6417566"/>
              <a:gd name="connsiteX0" fmla="*/ 2084050 w 5718837"/>
              <a:gd name="connsiteY0" fmla="*/ 5343 h 10130090"/>
              <a:gd name="connsiteX1" fmla="*/ 5440974 w 5718837"/>
              <a:gd name="connsiteY1" fmla="*/ 1076434 h 10130090"/>
              <a:gd name="connsiteX2" fmla="*/ 303 w 5718837"/>
              <a:gd name="connsiteY2" fmla="*/ 2857290 h 10130090"/>
              <a:gd name="connsiteX3" fmla="*/ 5714972 w 5718837"/>
              <a:gd name="connsiteY3" fmla="*/ 4728043 h 10130090"/>
              <a:gd name="connsiteX4" fmla="*/ 916395 w 5718837"/>
              <a:gd name="connsiteY4" fmla="*/ 10130090 h 10130090"/>
              <a:gd name="connsiteX0" fmla="*/ 2084050 w 5720201"/>
              <a:gd name="connsiteY0" fmla="*/ 5343 h 10130090"/>
              <a:gd name="connsiteX1" fmla="*/ 5440974 w 5720201"/>
              <a:gd name="connsiteY1" fmla="*/ 1076434 h 10130090"/>
              <a:gd name="connsiteX2" fmla="*/ 303 w 5720201"/>
              <a:gd name="connsiteY2" fmla="*/ 2857290 h 10130090"/>
              <a:gd name="connsiteX3" fmla="*/ 5714972 w 5720201"/>
              <a:gd name="connsiteY3" fmla="*/ 4728043 h 10130090"/>
              <a:gd name="connsiteX4" fmla="*/ 916395 w 5720201"/>
              <a:gd name="connsiteY4" fmla="*/ 10130090 h 10130090"/>
              <a:gd name="connsiteX0" fmla="*/ 2084709 w 5938256"/>
              <a:gd name="connsiteY0" fmla="*/ 5343 h 10130090"/>
              <a:gd name="connsiteX1" fmla="*/ 5441633 w 5938256"/>
              <a:gd name="connsiteY1" fmla="*/ 1076434 h 10130090"/>
              <a:gd name="connsiteX2" fmla="*/ 962 w 5938256"/>
              <a:gd name="connsiteY2" fmla="*/ 2857290 h 10130090"/>
              <a:gd name="connsiteX3" fmla="*/ 5933345 w 5938256"/>
              <a:gd name="connsiteY3" fmla="*/ 6999633 h 10130090"/>
              <a:gd name="connsiteX4" fmla="*/ 917054 w 5938256"/>
              <a:gd name="connsiteY4" fmla="*/ 10130090 h 10130090"/>
              <a:gd name="connsiteX0" fmla="*/ 1939590 w 5791746"/>
              <a:gd name="connsiteY0" fmla="*/ 9599 h 10134346"/>
              <a:gd name="connsiteX1" fmla="*/ 5296514 w 5791746"/>
              <a:gd name="connsiteY1" fmla="*/ 1080690 h 10134346"/>
              <a:gd name="connsiteX2" fmla="*/ 986 w 5791746"/>
              <a:gd name="connsiteY2" fmla="*/ 4895807 h 10134346"/>
              <a:gd name="connsiteX3" fmla="*/ 5788226 w 5791746"/>
              <a:gd name="connsiteY3" fmla="*/ 7003889 h 10134346"/>
              <a:gd name="connsiteX4" fmla="*/ 771935 w 5791746"/>
              <a:gd name="connsiteY4" fmla="*/ 10134346 h 10134346"/>
              <a:gd name="connsiteX0" fmla="*/ 1939846 w 5792002"/>
              <a:gd name="connsiteY0" fmla="*/ 2122 h 10126869"/>
              <a:gd name="connsiteX1" fmla="*/ 5238712 w 5792002"/>
              <a:gd name="connsiteY1" fmla="*/ 2514147 h 10126869"/>
              <a:gd name="connsiteX2" fmla="*/ 1242 w 5792002"/>
              <a:gd name="connsiteY2" fmla="*/ 4888330 h 10126869"/>
              <a:gd name="connsiteX3" fmla="*/ 5788482 w 5792002"/>
              <a:gd name="connsiteY3" fmla="*/ 6996412 h 10126869"/>
              <a:gd name="connsiteX4" fmla="*/ 772191 w 5792002"/>
              <a:gd name="connsiteY4" fmla="*/ 10126869 h 10126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92002" h="10126869">
                <a:moveTo>
                  <a:pt x="1939846" y="2122"/>
                </a:moveTo>
                <a:cubicBezTo>
                  <a:pt x="3054271" y="-69687"/>
                  <a:pt x="5561813" y="1699779"/>
                  <a:pt x="5238712" y="2514147"/>
                </a:cubicBezTo>
                <a:cubicBezTo>
                  <a:pt x="4915611" y="3328515"/>
                  <a:pt x="-90386" y="4141286"/>
                  <a:pt x="1242" y="4888330"/>
                </a:cubicBezTo>
                <a:cubicBezTo>
                  <a:pt x="92870" y="5635374"/>
                  <a:pt x="5659990" y="6123322"/>
                  <a:pt x="5788482" y="6996412"/>
                </a:cubicBezTo>
                <a:cubicBezTo>
                  <a:pt x="5916974" y="7869502"/>
                  <a:pt x="2495762" y="10033404"/>
                  <a:pt x="772191" y="10126869"/>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49D11A5-0066-8514-1100-2A2C030D6DA1}"/>
              </a:ext>
            </a:extLst>
          </p:cNvPr>
          <p:cNvSpPr/>
          <p:nvPr/>
        </p:nvSpPr>
        <p:spPr>
          <a:xfrm>
            <a:off x="24982737" y="15035466"/>
            <a:ext cx="3237902" cy="179673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Analyze data on the changes in the time and position of sunrise and sunset during the year. </a:t>
            </a:r>
          </a:p>
        </p:txBody>
      </p:sp>
      <p:sp>
        <p:nvSpPr>
          <p:cNvPr id="69" name="Rectangle 68">
            <a:extLst>
              <a:ext uri="{FF2B5EF4-FFF2-40B4-BE49-F238E27FC236}">
                <a16:creationId xmlns:a16="http://schemas.microsoft.com/office/drawing/2014/main" id="{ECBE1274-A3F9-CAF2-8270-971A3CDA8A03}"/>
              </a:ext>
            </a:extLst>
          </p:cNvPr>
          <p:cNvSpPr/>
          <p:nvPr/>
        </p:nvSpPr>
        <p:spPr>
          <a:xfrm>
            <a:off x="25095010" y="10837884"/>
            <a:ext cx="3529803" cy="150952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Apply their model of the Earth’s motions to explain the night sky.</a:t>
            </a:r>
          </a:p>
        </p:txBody>
      </p:sp>
      <p:sp>
        <p:nvSpPr>
          <p:cNvPr id="70" name="Rectangle 69">
            <a:extLst>
              <a:ext uri="{FF2B5EF4-FFF2-40B4-BE49-F238E27FC236}">
                <a16:creationId xmlns:a16="http://schemas.microsoft.com/office/drawing/2014/main" id="{115241C4-81BB-3783-1F39-DF95C26FB3A5}"/>
              </a:ext>
            </a:extLst>
          </p:cNvPr>
          <p:cNvSpPr/>
          <p:nvPr/>
        </p:nvSpPr>
        <p:spPr>
          <a:xfrm>
            <a:off x="27954069" y="12927205"/>
            <a:ext cx="4223966" cy="1624237"/>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Investigate the relative position of constellations during different times of the year.  </a:t>
            </a:r>
          </a:p>
        </p:txBody>
      </p:sp>
      <p:sp>
        <p:nvSpPr>
          <p:cNvPr id="71" name="Rectangle 70">
            <a:extLst>
              <a:ext uri="{FF2B5EF4-FFF2-40B4-BE49-F238E27FC236}">
                <a16:creationId xmlns:a16="http://schemas.microsoft.com/office/drawing/2014/main" id="{A1C12079-3678-8DB1-F116-64F7F786BBDE}"/>
              </a:ext>
            </a:extLst>
          </p:cNvPr>
          <p:cNvSpPr/>
          <p:nvPr/>
        </p:nvSpPr>
        <p:spPr>
          <a:xfrm>
            <a:off x="28220639" y="17191078"/>
            <a:ext cx="3830164" cy="2174996"/>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Refine a model to include variations in the time and position of sunrise and sunset as the Earth rotates and revolves around the sun. </a:t>
            </a:r>
          </a:p>
        </p:txBody>
      </p:sp>
      <p:sp>
        <p:nvSpPr>
          <p:cNvPr id="75" name="Freeform: Shape 74">
            <a:extLst>
              <a:ext uri="{FF2B5EF4-FFF2-40B4-BE49-F238E27FC236}">
                <a16:creationId xmlns:a16="http://schemas.microsoft.com/office/drawing/2014/main" id="{8D627442-E7F9-9F18-DDDD-4DD598E34BD9}"/>
              </a:ext>
            </a:extLst>
          </p:cNvPr>
          <p:cNvSpPr/>
          <p:nvPr/>
        </p:nvSpPr>
        <p:spPr>
          <a:xfrm>
            <a:off x="17723173" y="11375490"/>
            <a:ext cx="5940966" cy="8865585"/>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70356 w 5674194"/>
              <a:gd name="connsiteY0" fmla="*/ 35972 h 8759010"/>
              <a:gd name="connsiteX1" fmla="*/ 5413631 w 5674194"/>
              <a:gd name="connsiteY1" fmla="*/ 1234585 h 8759010"/>
              <a:gd name="connsiteX2" fmla="*/ 256 w 5674194"/>
              <a:gd name="connsiteY2" fmla="*/ 3190780 h 8759010"/>
              <a:gd name="connsiteX3" fmla="*/ 5673981 w 5674194"/>
              <a:gd name="connsiteY3" fmla="*/ 5842599 h 8759010"/>
              <a:gd name="connsiteX4" fmla="*/ 114556 w 5674194"/>
              <a:gd name="connsiteY4" fmla="*/ 8759010 h 8759010"/>
              <a:gd name="connsiteX0" fmla="*/ 2070356 w 5704656"/>
              <a:gd name="connsiteY0" fmla="*/ 35972 h 10553820"/>
              <a:gd name="connsiteX1" fmla="*/ 5413631 w 5704656"/>
              <a:gd name="connsiteY1" fmla="*/ 1234585 h 10553820"/>
              <a:gd name="connsiteX2" fmla="*/ 256 w 5704656"/>
              <a:gd name="connsiteY2" fmla="*/ 3190780 h 10553820"/>
              <a:gd name="connsiteX3" fmla="*/ 5673981 w 5704656"/>
              <a:gd name="connsiteY3" fmla="*/ 5842599 h 10553820"/>
              <a:gd name="connsiteX4" fmla="*/ 2273556 w 5704656"/>
              <a:gd name="connsiteY4" fmla="*/ 10553820 h 10553820"/>
              <a:gd name="connsiteX0" fmla="*/ 2070356 w 5705096"/>
              <a:gd name="connsiteY0" fmla="*/ 35972 h 10573297"/>
              <a:gd name="connsiteX1" fmla="*/ 5413631 w 5705096"/>
              <a:gd name="connsiteY1" fmla="*/ 1234585 h 10573297"/>
              <a:gd name="connsiteX2" fmla="*/ 256 w 5705096"/>
              <a:gd name="connsiteY2" fmla="*/ 3190780 h 10573297"/>
              <a:gd name="connsiteX3" fmla="*/ 5673981 w 5705096"/>
              <a:gd name="connsiteY3" fmla="*/ 5842599 h 10573297"/>
              <a:gd name="connsiteX4" fmla="*/ 2273556 w 5705096"/>
              <a:gd name="connsiteY4" fmla="*/ 10553820 h 10573297"/>
              <a:gd name="connsiteX0" fmla="*/ 2070356 w 5736791"/>
              <a:gd name="connsiteY0" fmla="*/ 35972 h 10499433"/>
              <a:gd name="connsiteX1" fmla="*/ 5413631 w 5736791"/>
              <a:gd name="connsiteY1" fmla="*/ 1234585 h 10499433"/>
              <a:gd name="connsiteX2" fmla="*/ 256 w 5736791"/>
              <a:gd name="connsiteY2" fmla="*/ 3190780 h 10499433"/>
              <a:gd name="connsiteX3" fmla="*/ 5673981 w 5736791"/>
              <a:gd name="connsiteY3" fmla="*/ 5842599 h 10499433"/>
              <a:gd name="connsiteX4" fmla="*/ 2984756 w 5736791"/>
              <a:gd name="connsiteY4" fmla="*/ 10479654 h 10499433"/>
              <a:gd name="connsiteX0" fmla="*/ 2070701 w 5874019"/>
              <a:gd name="connsiteY0" fmla="*/ 35972 h 10504845"/>
              <a:gd name="connsiteX1" fmla="*/ 5413976 w 5874019"/>
              <a:gd name="connsiteY1" fmla="*/ 1234585 h 10504845"/>
              <a:gd name="connsiteX2" fmla="*/ 601 w 5874019"/>
              <a:gd name="connsiteY2" fmla="*/ 3190780 h 10504845"/>
              <a:gd name="connsiteX3" fmla="*/ 5814026 w 5874019"/>
              <a:gd name="connsiteY3" fmla="*/ 6702921 h 10504845"/>
              <a:gd name="connsiteX4" fmla="*/ 2985101 w 5874019"/>
              <a:gd name="connsiteY4" fmla="*/ 10479654 h 10504845"/>
              <a:gd name="connsiteX0" fmla="*/ 2083442 w 5887201"/>
              <a:gd name="connsiteY0" fmla="*/ 6569 h 10473823"/>
              <a:gd name="connsiteX1" fmla="*/ 5426717 w 5887201"/>
              <a:gd name="connsiteY1" fmla="*/ 1205182 h 10473823"/>
              <a:gd name="connsiteX2" fmla="*/ 642 w 5887201"/>
              <a:gd name="connsiteY2" fmla="*/ 4481526 h 10473823"/>
              <a:gd name="connsiteX3" fmla="*/ 5826767 w 5887201"/>
              <a:gd name="connsiteY3" fmla="*/ 6673518 h 10473823"/>
              <a:gd name="connsiteX4" fmla="*/ 2997842 w 5887201"/>
              <a:gd name="connsiteY4" fmla="*/ 10450251 h 10473823"/>
              <a:gd name="connsiteX0" fmla="*/ 2082835 w 5886594"/>
              <a:gd name="connsiteY0" fmla="*/ 2309 h 10469563"/>
              <a:gd name="connsiteX1" fmla="*/ 5730910 w 5886594"/>
              <a:gd name="connsiteY1" fmla="*/ 2298575 h 10469563"/>
              <a:gd name="connsiteX2" fmla="*/ 35 w 5886594"/>
              <a:gd name="connsiteY2" fmla="*/ 4477266 h 10469563"/>
              <a:gd name="connsiteX3" fmla="*/ 5826160 w 5886594"/>
              <a:gd name="connsiteY3" fmla="*/ 6669258 h 10469563"/>
              <a:gd name="connsiteX4" fmla="*/ 2997235 w 5886594"/>
              <a:gd name="connsiteY4" fmla="*/ 10445991 h 10469563"/>
              <a:gd name="connsiteX0" fmla="*/ 2082833 w 5886592"/>
              <a:gd name="connsiteY0" fmla="*/ 4886 h 10472140"/>
              <a:gd name="connsiteX1" fmla="*/ 5730908 w 5886592"/>
              <a:gd name="connsiteY1" fmla="*/ 2301152 h 10472140"/>
              <a:gd name="connsiteX2" fmla="*/ 33 w 5886592"/>
              <a:gd name="connsiteY2" fmla="*/ 4479843 h 10472140"/>
              <a:gd name="connsiteX3" fmla="*/ 5826158 w 5886592"/>
              <a:gd name="connsiteY3" fmla="*/ 6671835 h 10472140"/>
              <a:gd name="connsiteX4" fmla="*/ 2997233 w 5886592"/>
              <a:gd name="connsiteY4" fmla="*/ 10448568 h 10472140"/>
              <a:gd name="connsiteX0" fmla="*/ 2083876 w 5887635"/>
              <a:gd name="connsiteY0" fmla="*/ 4886 h 10472140"/>
              <a:gd name="connsiteX1" fmla="*/ 5731951 w 5887635"/>
              <a:gd name="connsiteY1" fmla="*/ 2301152 h 10472140"/>
              <a:gd name="connsiteX2" fmla="*/ 1076 w 5887635"/>
              <a:gd name="connsiteY2" fmla="*/ 4479843 h 10472140"/>
              <a:gd name="connsiteX3" fmla="*/ 5827201 w 5887635"/>
              <a:gd name="connsiteY3" fmla="*/ 6671835 h 10472140"/>
              <a:gd name="connsiteX4" fmla="*/ 2998276 w 5887635"/>
              <a:gd name="connsiteY4" fmla="*/ 10448568 h 10472140"/>
              <a:gd name="connsiteX0" fmla="*/ 2082998 w 6023865"/>
              <a:gd name="connsiteY0" fmla="*/ 4886 h 10477816"/>
              <a:gd name="connsiteX1" fmla="*/ 5731073 w 6023865"/>
              <a:gd name="connsiteY1" fmla="*/ 2301152 h 10477816"/>
              <a:gd name="connsiteX2" fmla="*/ 198 w 6023865"/>
              <a:gd name="connsiteY2" fmla="*/ 4479843 h 10477816"/>
              <a:gd name="connsiteX3" fmla="*/ 5966023 w 6023865"/>
              <a:gd name="connsiteY3" fmla="*/ 7324493 h 10477816"/>
              <a:gd name="connsiteX4" fmla="*/ 2997398 w 6023865"/>
              <a:gd name="connsiteY4" fmla="*/ 10448568 h 10477816"/>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0 h 10479372"/>
              <a:gd name="connsiteX1" fmla="*/ 5731073 w 5968580"/>
              <a:gd name="connsiteY1" fmla="*/ 2296266 h 10479372"/>
              <a:gd name="connsiteX2" fmla="*/ 198 w 5968580"/>
              <a:gd name="connsiteY2" fmla="*/ 4474957 h 10479372"/>
              <a:gd name="connsiteX3" fmla="*/ 5966023 w 5968580"/>
              <a:gd name="connsiteY3" fmla="*/ 7319607 h 10479372"/>
              <a:gd name="connsiteX4" fmla="*/ 2997398 w 5968580"/>
              <a:gd name="connsiteY4" fmla="*/ 10443682 h 10479372"/>
              <a:gd name="connsiteX0" fmla="*/ 2082998 w 5966028"/>
              <a:gd name="connsiteY0" fmla="*/ 0 h 10479372"/>
              <a:gd name="connsiteX1" fmla="*/ 5731073 w 5966028"/>
              <a:gd name="connsiteY1" fmla="*/ 2296266 h 10479372"/>
              <a:gd name="connsiteX2" fmla="*/ 198 w 5966028"/>
              <a:gd name="connsiteY2" fmla="*/ 4474957 h 10479372"/>
              <a:gd name="connsiteX3" fmla="*/ 5966023 w 5966028"/>
              <a:gd name="connsiteY3" fmla="*/ 7319607 h 10479372"/>
              <a:gd name="connsiteX4" fmla="*/ 2997398 w 5966028"/>
              <a:gd name="connsiteY4" fmla="*/ 10443682 h 10479372"/>
              <a:gd name="connsiteX0" fmla="*/ 2082958 w 5940588"/>
              <a:gd name="connsiteY0" fmla="*/ 0 h 10487760"/>
              <a:gd name="connsiteX1" fmla="*/ 5731033 w 5940588"/>
              <a:gd name="connsiteY1" fmla="*/ 2296266 h 10487760"/>
              <a:gd name="connsiteX2" fmla="*/ 158 w 5940588"/>
              <a:gd name="connsiteY2" fmla="*/ 4474957 h 10487760"/>
              <a:gd name="connsiteX3" fmla="*/ 5940583 w 5940588"/>
              <a:gd name="connsiteY3" fmla="*/ 7749768 h 10487760"/>
              <a:gd name="connsiteX4" fmla="*/ 2997358 w 5940588"/>
              <a:gd name="connsiteY4" fmla="*/ 10443682 h 10487760"/>
              <a:gd name="connsiteX0" fmla="*/ 2083266 w 5940896"/>
              <a:gd name="connsiteY0" fmla="*/ 0 h 10487760"/>
              <a:gd name="connsiteX1" fmla="*/ 5731341 w 5940896"/>
              <a:gd name="connsiteY1" fmla="*/ 2296266 h 10487760"/>
              <a:gd name="connsiteX2" fmla="*/ 466 w 5940896"/>
              <a:gd name="connsiteY2" fmla="*/ 4474957 h 10487760"/>
              <a:gd name="connsiteX3" fmla="*/ 5940891 w 5940896"/>
              <a:gd name="connsiteY3" fmla="*/ 7749768 h 10487760"/>
              <a:gd name="connsiteX4" fmla="*/ 2997666 w 5940896"/>
              <a:gd name="connsiteY4" fmla="*/ 10443682 h 10487760"/>
              <a:gd name="connsiteX0" fmla="*/ 2083266 w 6049435"/>
              <a:gd name="connsiteY0" fmla="*/ 0 h 10390591"/>
              <a:gd name="connsiteX1" fmla="*/ 5731341 w 6049435"/>
              <a:gd name="connsiteY1" fmla="*/ 2296266 h 10390591"/>
              <a:gd name="connsiteX2" fmla="*/ 466 w 6049435"/>
              <a:gd name="connsiteY2" fmla="*/ 4474957 h 10390591"/>
              <a:gd name="connsiteX3" fmla="*/ 5940891 w 6049435"/>
              <a:gd name="connsiteY3" fmla="*/ 7749768 h 10390591"/>
              <a:gd name="connsiteX4" fmla="*/ 3740616 w 6049435"/>
              <a:gd name="connsiteY4" fmla="*/ 10354683 h 10390591"/>
              <a:gd name="connsiteX0" fmla="*/ 2083266 w 6114079"/>
              <a:gd name="connsiteY0" fmla="*/ 0 h 10354683"/>
              <a:gd name="connsiteX1" fmla="*/ 5731341 w 6114079"/>
              <a:gd name="connsiteY1" fmla="*/ 2296266 h 10354683"/>
              <a:gd name="connsiteX2" fmla="*/ 466 w 6114079"/>
              <a:gd name="connsiteY2" fmla="*/ 4474957 h 10354683"/>
              <a:gd name="connsiteX3" fmla="*/ 5940891 w 6114079"/>
              <a:gd name="connsiteY3" fmla="*/ 7749768 h 10354683"/>
              <a:gd name="connsiteX4" fmla="*/ 3740616 w 6114079"/>
              <a:gd name="connsiteY4" fmla="*/ 10354683 h 10354683"/>
              <a:gd name="connsiteX0" fmla="*/ 2083266 w 5974840"/>
              <a:gd name="connsiteY0" fmla="*/ 0 h 10354683"/>
              <a:gd name="connsiteX1" fmla="*/ 5731341 w 5974840"/>
              <a:gd name="connsiteY1" fmla="*/ 2296266 h 10354683"/>
              <a:gd name="connsiteX2" fmla="*/ 466 w 5974840"/>
              <a:gd name="connsiteY2" fmla="*/ 4474957 h 10354683"/>
              <a:gd name="connsiteX3" fmla="*/ 5940891 w 5974840"/>
              <a:gd name="connsiteY3" fmla="*/ 7749768 h 10354683"/>
              <a:gd name="connsiteX4" fmla="*/ 3740616 w 5974840"/>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6439"/>
              <a:gd name="connsiteY0" fmla="*/ 0 h 10354683"/>
              <a:gd name="connsiteX1" fmla="*/ 5731341 w 5946439"/>
              <a:gd name="connsiteY1" fmla="*/ 2296266 h 10354683"/>
              <a:gd name="connsiteX2" fmla="*/ 466 w 5946439"/>
              <a:gd name="connsiteY2" fmla="*/ 4474957 h 10354683"/>
              <a:gd name="connsiteX3" fmla="*/ 5940891 w 5946439"/>
              <a:gd name="connsiteY3" fmla="*/ 7749768 h 10354683"/>
              <a:gd name="connsiteX4" fmla="*/ 3740616 w 5946439"/>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0966"/>
              <a:gd name="connsiteY0" fmla="*/ 0 h 10354683"/>
              <a:gd name="connsiteX1" fmla="*/ 5731341 w 5940966"/>
              <a:gd name="connsiteY1" fmla="*/ 2296266 h 10354683"/>
              <a:gd name="connsiteX2" fmla="*/ 466 w 5940966"/>
              <a:gd name="connsiteY2" fmla="*/ 4474957 h 10354683"/>
              <a:gd name="connsiteX3" fmla="*/ 5940891 w 5940966"/>
              <a:gd name="connsiteY3" fmla="*/ 7749768 h 10354683"/>
              <a:gd name="connsiteX4" fmla="*/ 3740616 w 5940966"/>
              <a:gd name="connsiteY4" fmla="*/ 10354683 h 10354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0966" h="10354683">
                <a:moveTo>
                  <a:pt x="2083266" y="0"/>
                </a:moveTo>
                <a:cubicBezTo>
                  <a:pt x="3337391" y="447351"/>
                  <a:pt x="5710174" y="645619"/>
                  <a:pt x="5731341" y="2296266"/>
                </a:cubicBezTo>
                <a:cubicBezTo>
                  <a:pt x="5752508" y="3946913"/>
                  <a:pt x="-59859" y="2913381"/>
                  <a:pt x="466" y="4474957"/>
                </a:cubicBezTo>
                <a:cubicBezTo>
                  <a:pt x="60791" y="6036533"/>
                  <a:pt x="5965233" y="6680815"/>
                  <a:pt x="5940891" y="7749768"/>
                </a:cubicBezTo>
                <a:cubicBezTo>
                  <a:pt x="5916549" y="8818721"/>
                  <a:pt x="5429716" y="10144673"/>
                  <a:pt x="3740616" y="10354683"/>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832FB0F9-C125-ED2D-4F79-F8DD4CA1F321}"/>
              </a:ext>
            </a:extLst>
          </p:cNvPr>
          <p:cNvSpPr/>
          <p:nvPr/>
        </p:nvSpPr>
        <p:spPr>
          <a:xfrm>
            <a:off x="21092695" y="17197531"/>
            <a:ext cx="3097980" cy="1918518"/>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Revise and use a model of the Earth’s motion relative to the stars. </a:t>
            </a:r>
          </a:p>
        </p:txBody>
      </p:sp>
      <p:sp>
        <p:nvSpPr>
          <p:cNvPr id="77" name="Rectangle 76">
            <a:extLst>
              <a:ext uri="{FF2B5EF4-FFF2-40B4-BE49-F238E27FC236}">
                <a16:creationId xmlns:a16="http://schemas.microsoft.com/office/drawing/2014/main" id="{8C665B17-40E5-F389-8055-887724C0FB25}"/>
              </a:ext>
            </a:extLst>
          </p:cNvPr>
          <p:cNvSpPr/>
          <p:nvPr/>
        </p:nvSpPr>
        <p:spPr>
          <a:xfrm>
            <a:off x="17088291" y="14904939"/>
            <a:ext cx="4004404" cy="1962195"/>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Obtain and communicate information on time zones and their relation to the position of the sun and Earth.</a:t>
            </a:r>
          </a:p>
        </p:txBody>
      </p:sp>
      <p:sp>
        <p:nvSpPr>
          <p:cNvPr id="78" name="Rectangle 77">
            <a:extLst>
              <a:ext uri="{FF2B5EF4-FFF2-40B4-BE49-F238E27FC236}">
                <a16:creationId xmlns:a16="http://schemas.microsoft.com/office/drawing/2014/main" id="{DDE85FDD-85F6-9633-CEF5-F8748911CDAD}"/>
              </a:ext>
            </a:extLst>
          </p:cNvPr>
          <p:cNvSpPr/>
          <p:nvPr/>
        </p:nvSpPr>
        <p:spPr>
          <a:xfrm>
            <a:off x="20763168" y="12133363"/>
            <a:ext cx="3454597" cy="211393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Investigate the length and direction of shadows and their relation to the sun’s position.</a:t>
            </a:r>
          </a:p>
        </p:txBody>
      </p:sp>
      <p:sp>
        <p:nvSpPr>
          <p:cNvPr id="79" name="Rectangle 78">
            <a:extLst>
              <a:ext uri="{FF2B5EF4-FFF2-40B4-BE49-F238E27FC236}">
                <a16:creationId xmlns:a16="http://schemas.microsoft.com/office/drawing/2014/main" id="{F3E64DE0-F80F-13A6-1B68-B761992E0984}"/>
              </a:ext>
            </a:extLst>
          </p:cNvPr>
          <p:cNvSpPr/>
          <p:nvPr/>
        </p:nvSpPr>
        <p:spPr>
          <a:xfrm>
            <a:off x="17909477" y="19553139"/>
            <a:ext cx="3524252" cy="1477038"/>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Build a sundial to investigate shadows and the movement of the sun  </a:t>
            </a:r>
          </a:p>
        </p:txBody>
      </p:sp>
      <p:sp>
        <p:nvSpPr>
          <p:cNvPr id="80" name="Rectangle 79">
            <a:extLst>
              <a:ext uri="{FF2B5EF4-FFF2-40B4-BE49-F238E27FC236}">
                <a16:creationId xmlns:a16="http://schemas.microsoft.com/office/drawing/2014/main" id="{4CE30CA0-B13B-E0EF-F796-5F52C154F7E8}"/>
              </a:ext>
            </a:extLst>
          </p:cNvPr>
          <p:cNvSpPr/>
          <p:nvPr/>
        </p:nvSpPr>
        <p:spPr>
          <a:xfrm>
            <a:off x="17064731" y="10853222"/>
            <a:ext cx="3454597" cy="211393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Investigate and develop a model on the apparent motion of the sun, stars, and moon.</a:t>
            </a:r>
          </a:p>
        </p:txBody>
      </p:sp>
      <p:sp>
        <p:nvSpPr>
          <p:cNvPr id="81" name="Rectangle 80">
            <a:extLst>
              <a:ext uri="{FF2B5EF4-FFF2-40B4-BE49-F238E27FC236}">
                <a16:creationId xmlns:a16="http://schemas.microsoft.com/office/drawing/2014/main" id="{884FE5F7-42CD-474E-4675-0A28BC654551}"/>
              </a:ext>
            </a:extLst>
          </p:cNvPr>
          <p:cNvSpPr/>
          <p:nvPr/>
        </p:nvSpPr>
        <p:spPr>
          <a:xfrm>
            <a:off x="25200502" y="19690110"/>
            <a:ext cx="3541512" cy="1217080"/>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Create a model of the Earth relative to the stars.</a:t>
            </a:r>
          </a:p>
        </p:txBody>
      </p:sp>
      <p:pic>
        <p:nvPicPr>
          <p:cNvPr id="2" name="Picture 1" descr="Free Earth World photo and picture">
            <a:extLst>
              <a:ext uri="{FF2B5EF4-FFF2-40B4-BE49-F238E27FC236}">
                <a16:creationId xmlns:a16="http://schemas.microsoft.com/office/drawing/2014/main" id="{F8EC5E02-8F77-524A-3037-0CB711E4703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208"/>
          <a:stretch/>
        </p:blipFill>
        <p:spPr bwMode="auto">
          <a:xfrm>
            <a:off x="14952207" y="2326576"/>
            <a:ext cx="3013986" cy="1953915"/>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Grade 8 Unit 2 High Level Storyline</Template>
  <TotalTime>199</TotalTime>
  <Words>969</Words>
  <Application>Microsoft Office PowerPoint</Application>
  <PresentationFormat>Custom</PresentationFormat>
  <Paragraphs>48</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Wink</dc:creator>
  <cp:lastModifiedBy>Erin Buchanan</cp:lastModifiedBy>
  <cp:revision>53</cp:revision>
  <cp:lastPrinted>2022-04-19T03:36:12Z</cp:lastPrinted>
  <dcterms:created xsi:type="dcterms:W3CDTF">2022-06-06T10:30:38Z</dcterms:created>
  <dcterms:modified xsi:type="dcterms:W3CDTF">2023-09-29T14:44:11Z</dcterms:modified>
</cp:coreProperties>
</file>