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1" r:id="rId2"/>
    <p:sldId id="256" r:id="rId3"/>
  </p:sldIdLst>
  <p:sldSz cx="32918400" cy="21945600"/>
  <p:notesSz cx="6858000" cy="8891588"/>
  <p:defaultTextStyle>
    <a:defPPr>
      <a:defRPr lang="en-US"/>
    </a:defPPr>
    <a:lvl1pPr marL="0" algn="l" defTabSz="2821370" rtl="0" eaLnBrk="1" latinLnBrk="0" hangingPunct="1">
      <a:defRPr sz="5538" kern="1200">
        <a:solidFill>
          <a:schemeClr val="tx1"/>
        </a:solidFill>
        <a:latin typeface="+mn-lt"/>
        <a:ea typeface="+mn-ea"/>
        <a:cs typeface="+mn-cs"/>
      </a:defRPr>
    </a:lvl1pPr>
    <a:lvl2pPr marL="1410685" algn="l" defTabSz="2821370" rtl="0" eaLnBrk="1" latinLnBrk="0" hangingPunct="1">
      <a:defRPr sz="5538" kern="1200">
        <a:solidFill>
          <a:schemeClr val="tx1"/>
        </a:solidFill>
        <a:latin typeface="+mn-lt"/>
        <a:ea typeface="+mn-ea"/>
        <a:cs typeface="+mn-cs"/>
      </a:defRPr>
    </a:lvl2pPr>
    <a:lvl3pPr marL="2821370" algn="l" defTabSz="2821370" rtl="0" eaLnBrk="1" latinLnBrk="0" hangingPunct="1">
      <a:defRPr sz="5538" kern="1200">
        <a:solidFill>
          <a:schemeClr val="tx1"/>
        </a:solidFill>
        <a:latin typeface="+mn-lt"/>
        <a:ea typeface="+mn-ea"/>
        <a:cs typeface="+mn-cs"/>
      </a:defRPr>
    </a:lvl3pPr>
    <a:lvl4pPr marL="4232055" algn="l" defTabSz="2821370" rtl="0" eaLnBrk="1" latinLnBrk="0" hangingPunct="1">
      <a:defRPr sz="5538" kern="1200">
        <a:solidFill>
          <a:schemeClr val="tx1"/>
        </a:solidFill>
        <a:latin typeface="+mn-lt"/>
        <a:ea typeface="+mn-ea"/>
        <a:cs typeface="+mn-cs"/>
      </a:defRPr>
    </a:lvl4pPr>
    <a:lvl5pPr marL="5642741" algn="l" defTabSz="2821370" rtl="0" eaLnBrk="1" latinLnBrk="0" hangingPunct="1">
      <a:defRPr sz="5538" kern="1200">
        <a:solidFill>
          <a:schemeClr val="tx1"/>
        </a:solidFill>
        <a:latin typeface="+mn-lt"/>
        <a:ea typeface="+mn-ea"/>
        <a:cs typeface="+mn-cs"/>
      </a:defRPr>
    </a:lvl5pPr>
    <a:lvl6pPr marL="7053426" algn="l" defTabSz="2821370" rtl="0" eaLnBrk="1" latinLnBrk="0" hangingPunct="1">
      <a:defRPr sz="5538" kern="1200">
        <a:solidFill>
          <a:schemeClr val="tx1"/>
        </a:solidFill>
        <a:latin typeface="+mn-lt"/>
        <a:ea typeface="+mn-ea"/>
        <a:cs typeface="+mn-cs"/>
      </a:defRPr>
    </a:lvl6pPr>
    <a:lvl7pPr marL="8464111" algn="l" defTabSz="2821370" rtl="0" eaLnBrk="1" latinLnBrk="0" hangingPunct="1">
      <a:defRPr sz="5538" kern="1200">
        <a:solidFill>
          <a:schemeClr val="tx1"/>
        </a:solidFill>
        <a:latin typeface="+mn-lt"/>
        <a:ea typeface="+mn-ea"/>
        <a:cs typeface="+mn-cs"/>
      </a:defRPr>
    </a:lvl7pPr>
    <a:lvl8pPr marL="9874796" algn="l" defTabSz="2821370" rtl="0" eaLnBrk="1" latinLnBrk="0" hangingPunct="1">
      <a:defRPr sz="5538" kern="1200">
        <a:solidFill>
          <a:schemeClr val="tx1"/>
        </a:solidFill>
        <a:latin typeface="+mn-lt"/>
        <a:ea typeface="+mn-ea"/>
        <a:cs typeface="+mn-cs"/>
      </a:defRPr>
    </a:lvl8pPr>
    <a:lvl9pPr marL="11285480" algn="l" defTabSz="2821370" rtl="0" eaLnBrk="1" latinLnBrk="0" hangingPunct="1">
      <a:defRPr sz="553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154E3E-26AF-0B53-9FB9-2161E068CE87}" name="Allison Kaczmarski" initials="AK" userId="S::akaczmarski@edcount.com::aa0062d9-cbbc-47a5-bab3-b94ba464f83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6AF0"/>
    <a:srgbClr val="757575"/>
    <a:srgbClr val="B41400"/>
    <a:srgbClr val="FF3300"/>
    <a:srgbClr val="D50032"/>
    <a:srgbClr val="E60032"/>
    <a:srgbClr val="AC1E2D"/>
    <a:srgbClr val="00AEC7"/>
    <a:srgbClr val="001E62"/>
    <a:srgbClr val="C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CD53EF-CAF9-4BBD-8B3D-3A6841558250}" v="14" dt="2023-08-30T20:11:27.8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89444" autoAdjust="0"/>
  </p:normalViewPr>
  <p:slideViewPr>
    <p:cSldViewPr>
      <p:cViewPr>
        <p:scale>
          <a:sx n="20" d="100"/>
          <a:sy n="20" d="100"/>
        </p:scale>
        <p:origin x="1072" y="140"/>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microsoft.com/office/2018/10/relationships/authors" Target="author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Buchanan" userId="4904f394-9c76-4b0f-8d16-fd422336bbd5" providerId="ADAL" clId="{62CD53EF-CAF9-4BBD-8B3D-3A6841558250}"/>
    <pc:docChg chg="undo custSel modSld">
      <pc:chgData name="Erin Buchanan" userId="4904f394-9c76-4b0f-8d16-fd422336bbd5" providerId="ADAL" clId="{62CD53EF-CAF9-4BBD-8B3D-3A6841558250}" dt="2023-08-30T20:11:27.896" v="283" actId="1037"/>
      <pc:docMkLst>
        <pc:docMk/>
      </pc:docMkLst>
      <pc:sldChg chg="addSp delSp modSp mod">
        <pc:chgData name="Erin Buchanan" userId="4904f394-9c76-4b0f-8d16-fd422336bbd5" providerId="ADAL" clId="{62CD53EF-CAF9-4BBD-8B3D-3A6841558250}" dt="2023-08-30T20:11:27.896" v="283" actId="1037"/>
        <pc:sldMkLst>
          <pc:docMk/>
          <pc:sldMk cId="0" sldId="256"/>
        </pc:sldMkLst>
        <pc:spChg chg="mod">
          <ac:chgData name="Erin Buchanan" userId="4904f394-9c76-4b0f-8d16-fd422336bbd5" providerId="ADAL" clId="{62CD53EF-CAF9-4BBD-8B3D-3A6841558250}" dt="2023-08-30T20:11:27.896" v="283" actId="1037"/>
          <ac:spMkLst>
            <pc:docMk/>
            <pc:sldMk cId="0" sldId="256"/>
            <ac:spMk id="2" creationId="{0DE5A76A-BDF1-443B-8D80-CD58DD16F731}"/>
          </ac:spMkLst>
        </pc:spChg>
        <pc:spChg chg="mod">
          <ac:chgData name="Erin Buchanan" userId="4904f394-9c76-4b0f-8d16-fd422336bbd5" providerId="ADAL" clId="{62CD53EF-CAF9-4BBD-8B3D-3A6841558250}" dt="2023-08-30T20:11:27.896" v="283" actId="1037"/>
          <ac:spMkLst>
            <pc:docMk/>
            <pc:sldMk cId="0" sldId="256"/>
            <ac:spMk id="3" creationId="{2EEF8DF4-3ED7-42A2-A135-D46B142246EE}"/>
          </ac:spMkLst>
        </pc:spChg>
        <pc:spChg chg="mod">
          <ac:chgData name="Erin Buchanan" userId="4904f394-9c76-4b0f-8d16-fd422336bbd5" providerId="ADAL" clId="{62CD53EF-CAF9-4BBD-8B3D-3A6841558250}" dt="2023-08-30T20:11:27.896" v="283" actId="1037"/>
          <ac:spMkLst>
            <pc:docMk/>
            <pc:sldMk cId="0" sldId="256"/>
            <ac:spMk id="4" creationId="{00000000-0000-0000-0000-000000000000}"/>
          </ac:spMkLst>
        </pc:spChg>
        <pc:spChg chg="mod">
          <ac:chgData name="Erin Buchanan" userId="4904f394-9c76-4b0f-8d16-fd422336bbd5" providerId="ADAL" clId="{62CD53EF-CAF9-4BBD-8B3D-3A6841558250}" dt="2023-08-30T20:11:27.896" v="283" actId="1037"/>
          <ac:spMkLst>
            <pc:docMk/>
            <pc:sldMk cId="0" sldId="256"/>
            <ac:spMk id="9" creationId="{340F0029-7FB0-4C7A-EE6F-A21AF8F95393}"/>
          </ac:spMkLst>
        </pc:spChg>
        <pc:spChg chg="mod">
          <ac:chgData name="Erin Buchanan" userId="4904f394-9c76-4b0f-8d16-fd422336bbd5" providerId="ADAL" clId="{62CD53EF-CAF9-4BBD-8B3D-3A6841558250}" dt="2023-08-30T20:11:27.896" v="283" actId="1037"/>
          <ac:spMkLst>
            <pc:docMk/>
            <pc:sldMk cId="0" sldId="256"/>
            <ac:spMk id="10" creationId="{F03B43D1-11A0-6A1D-690B-494078C720FD}"/>
          </ac:spMkLst>
        </pc:spChg>
        <pc:spChg chg="mod">
          <ac:chgData name="Erin Buchanan" userId="4904f394-9c76-4b0f-8d16-fd422336bbd5" providerId="ADAL" clId="{62CD53EF-CAF9-4BBD-8B3D-3A6841558250}" dt="2023-08-30T20:11:27.896" v="283" actId="1037"/>
          <ac:spMkLst>
            <pc:docMk/>
            <pc:sldMk cId="0" sldId="256"/>
            <ac:spMk id="13" creationId="{97140C91-C59F-8571-A8FB-98BA172C9D23}"/>
          </ac:spMkLst>
        </pc:spChg>
        <pc:spChg chg="mod">
          <ac:chgData name="Erin Buchanan" userId="4904f394-9c76-4b0f-8d16-fd422336bbd5" providerId="ADAL" clId="{62CD53EF-CAF9-4BBD-8B3D-3A6841558250}" dt="2023-08-30T20:11:27.896" v="283" actId="1037"/>
          <ac:spMkLst>
            <pc:docMk/>
            <pc:sldMk cId="0" sldId="256"/>
            <ac:spMk id="15" creationId="{012910E2-4577-A4FD-FB78-52A20862CF46}"/>
          </ac:spMkLst>
        </pc:spChg>
        <pc:spChg chg="mod">
          <ac:chgData name="Erin Buchanan" userId="4904f394-9c76-4b0f-8d16-fd422336bbd5" providerId="ADAL" clId="{62CD53EF-CAF9-4BBD-8B3D-3A6841558250}" dt="2023-08-30T20:11:27.896" v="283" actId="1037"/>
          <ac:spMkLst>
            <pc:docMk/>
            <pc:sldMk cId="0" sldId="256"/>
            <ac:spMk id="17" creationId="{B3238CE2-63CF-4D3E-8FEA-9D962170447A}"/>
          </ac:spMkLst>
        </pc:spChg>
        <pc:spChg chg="mod">
          <ac:chgData name="Erin Buchanan" userId="4904f394-9c76-4b0f-8d16-fd422336bbd5" providerId="ADAL" clId="{62CD53EF-CAF9-4BBD-8B3D-3A6841558250}" dt="2023-08-30T20:11:27.896" v="283" actId="1037"/>
          <ac:spMkLst>
            <pc:docMk/>
            <pc:sldMk cId="0" sldId="256"/>
            <ac:spMk id="18" creationId="{93E420BB-D1B5-052B-BDA6-F4FC5C977D09}"/>
          </ac:spMkLst>
        </pc:spChg>
        <pc:spChg chg="mod">
          <ac:chgData name="Erin Buchanan" userId="4904f394-9c76-4b0f-8d16-fd422336bbd5" providerId="ADAL" clId="{62CD53EF-CAF9-4BBD-8B3D-3A6841558250}" dt="2023-08-30T20:11:27.896" v="283" actId="1037"/>
          <ac:spMkLst>
            <pc:docMk/>
            <pc:sldMk cId="0" sldId="256"/>
            <ac:spMk id="19" creationId="{371AE4D1-25E8-5CD8-F57D-397D05B0F878}"/>
          </ac:spMkLst>
        </pc:spChg>
        <pc:spChg chg="mod">
          <ac:chgData name="Erin Buchanan" userId="4904f394-9c76-4b0f-8d16-fd422336bbd5" providerId="ADAL" clId="{62CD53EF-CAF9-4BBD-8B3D-3A6841558250}" dt="2023-08-30T20:11:27.896" v="283" actId="1037"/>
          <ac:spMkLst>
            <pc:docMk/>
            <pc:sldMk cId="0" sldId="256"/>
            <ac:spMk id="20" creationId="{E8A37214-09FD-7362-FA9D-A902B406FE67}"/>
          </ac:spMkLst>
        </pc:spChg>
        <pc:spChg chg="mod">
          <ac:chgData name="Erin Buchanan" userId="4904f394-9c76-4b0f-8d16-fd422336bbd5" providerId="ADAL" clId="{62CD53EF-CAF9-4BBD-8B3D-3A6841558250}" dt="2023-08-30T20:11:27.896" v="283" actId="1037"/>
          <ac:spMkLst>
            <pc:docMk/>
            <pc:sldMk cId="0" sldId="256"/>
            <ac:spMk id="21" creationId="{ACE4F4A2-DD30-6DE7-4C80-D34C80DE7C2C}"/>
          </ac:spMkLst>
        </pc:spChg>
        <pc:spChg chg="mod">
          <ac:chgData name="Erin Buchanan" userId="4904f394-9c76-4b0f-8d16-fd422336bbd5" providerId="ADAL" clId="{62CD53EF-CAF9-4BBD-8B3D-3A6841558250}" dt="2023-08-30T20:11:27.896" v="283" actId="1037"/>
          <ac:spMkLst>
            <pc:docMk/>
            <pc:sldMk cId="0" sldId="256"/>
            <ac:spMk id="24" creationId="{934A1296-8178-4342-A3C0-28B67EE88145}"/>
          </ac:spMkLst>
        </pc:spChg>
        <pc:spChg chg="mod">
          <ac:chgData name="Erin Buchanan" userId="4904f394-9c76-4b0f-8d16-fd422336bbd5" providerId="ADAL" clId="{62CD53EF-CAF9-4BBD-8B3D-3A6841558250}" dt="2023-08-30T20:11:27.896" v="283" actId="1037"/>
          <ac:spMkLst>
            <pc:docMk/>
            <pc:sldMk cId="0" sldId="256"/>
            <ac:spMk id="28" creationId="{5E57896E-F845-45A4-84D5-1CE0DB3886B0}"/>
          </ac:spMkLst>
        </pc:spChg>
        <pc:spChg chg="mod">
          <ac:chgData name="Erin Buchanan" userId="4904f394-9c76-4b0f-8d16-fd422336bbd5" providerId="ADAL" clId="{62CD53EF-CAF9-4BBD-8B3D-3A6841558250}" dt="2023-08-30T20:11:27.896" v="283" actId="1037"/>
          <ac:spMkLst>
            <pc:docMk/>
            <pc:sldMk cId="0" sldId="256"/>
            <ac:spMk id="30" creationId="{0C58839F-90DD-40A9-A7B7-8CCB81DB136A}"/>
          </ac:spMkLst>
        </pc:spChg>
        <pc:spChg chg="mod">
          <ac:chgData name="Erin Buchanan" userId="4904f394-9c76-4b0f-8d16-fd422336bbd5" providerId="ADAL" clId="{62CD53EF-CAF9-4BBD-8B3D-3A6841558250}" dt="2023-08-30T20:11:27.896" v="283" actId="1037"/>
          <ac:spMkLst>
            <pc:docMk/>
            <pc:sldMk cId="0" sldId="256"/>
            <ac:spMk id="31" creationId="{9D30BD81-05F1-4089-94CA-78510DBCE0A6}"/>
          </ac:spMkLst>
        </pc:spChg>
        <pc:spChg chg="mod">
          <ac:chgData name="Erin Buchanan" userId="4904f394-9c76-4b0f-8d16-fd422336bbd5" providerId="ADAL" clId="{62CD53EF-CAF9-4BBD-8B3D-3A6841558250}" dt="2023-08-30T20:11:27.896" v="283" actId="1037"/>
          <ac:spMkLst>
            <pc:docMk/>
            <pc:sldMk cId="0" sldId="256"/>
            <ac:spMk id="33" creationId="{CB55404F-77DC-4AD2-BD0B-48E448351D81}"/>
          </ac:spMkLst>
        </pc:spChg>
        <pc:spChg chg="mod">
          <ac:chgData name="Erin Buchanan" userId="4904f394-9c76-4b0f-8d16-fd422336bbd5" providerId="ADAL" clId="{62CD53EF-CAF9-4BBD-8B3D-3A6841558250}" dt="2023-08-30T20:11:27.896" v="283" actId="1037"/>
          <ac:spMkLst>
            <pc:docMk/>
            <pc:sldMk cId="0" sldId="256"/>
            <ac:spMk id="34" creationId="{7C4A7AFF-C9A9-4946-9636-939C7FF27B16}"/>
          </ac:spMkLst>
        </pc:spChg>
        <pc:spChg chg="mod">
          <ac:chgData name="Erin Buchanan" userId="4904f394-9c76-4b0f-8d16-fd422336bbd5" providerId="ADAL" clId="{62CD53EF-CAF9-4BBD-8B3D-3A6841558250}" dt="2023-08-30T20:11:27.896" v="283" actId="1037"/>
          <ac:spMkLst>
            <pc:docMk/>
            <pc:sldMk cId="0" sldId="256"/>
            <ac:spMk id="35" creationId="{3F26E1AF-D9A3-4A1B-9FCC-DFBE0D8C6269}"/>
          </ac:spMkLst>
        </pc:spChg>
        <pc:spChg chg="mod">
          <ac:chgData name="Erin Buchanan" userId="4904f394-9c76-4b0f-8d16-fd422336bbd5" providerId="ADAL" clId="{62CD53EF-CAF9-4BBD-8B3D-3A6841558250}" dt="2023-08-30T20:11:27.896" v="283" actId="1037"/>
          <ac:spMkLst>
            <pc:docMk/>
            <pc:sldMk cId="0" sldId="256"/>
            <ac:spMk id="36" creationId="{4CA1BBEB-B3D4-4E7F-BA81-148861D7285C}"/>
          </ac:spMkLst>
        </pc:spChg>
        <pc:spChg chg="mod">
          <ac:chgData name="Erin Buchanan" userId="4904f394-9c76-4b0f-8d16-fd422336bbd5" providerId="ADAL" clId="{62CD53EF-CAF9-4BBD-8B3D-3A6841558250}" dt="2023-08-30T20:11:27.896" v="283" actId="1037"/>
          <ac:spMkLst>
            <pc:docMk/>
            <pc:sldMk cId="0" sldId="256"/>
            <ac:spMk id="37" creationId="{DA0C7401-2E54-4DE0-8F04-BFEA7AEEE04F}"/>
          </ac:spMkLst>
        </pc:spChg>
        <pc:spChg chg="mod">
          <ac:chgData name="Erin Buchanan" userId="4904f394-9c76-4b0f-8d16-fd422336bbd5" providerId="ADAL" clId="{62CD53EF-CAF9-4BBD-8B3D-3A6841558250}" dt="2023-08-30T20:11:27.896" v="283" actId="1037"/>
          <ac:spMkLst>
            <pc:docMk/>
            <pc:sldMk cId="0" sldId="256"/>
            <ac:spMk id="38" creationId="{3C081CF1-FD24-437D-88DF-CE7E320C537E}"/>
          </ac:spMkLst>
        </pc:spChg>
        <pc:spChg chg="mod">
          <ac:chgData name="Erin Buchanan" userId="4904f394-9c76-4b0f-8d16-fd422336bbd5" providerId="ADAL" clId="{62CD53EF-CAF9-4BBD-8B3D-3A6841558250}" dt="2023-08-30T20:11:27.896" v="283" actId="1037"/>
          <ac:spMkLst>
            <pc:docMk/>
            <pc:sldMk cId="0" sldId="256"/>
            <ac:spMk id="40" creationId="{6B9095BD-5839-4562-99E4-22F70D98012B}"/>
          </ac:spMkLst>
        </pc:spChg>
        <pc:spChg chg="mod">
          <ac:chgData name="Erin Buchanan" userId="4904f394-9c76-4b0f-8d16-fd422336bbd5" providerId="ADAL" clId="{62CD53EF-CAF9-4BBD-8B3D-3A6841558250}" dt="2023-08-30T20:11:27.896" v="283" actId="1037"/>
          <ac:spMkLst>
            <pc:docMk/>
            <pc:sldMk cId="0" sldId="256"/>
            <ac:spMk id="41" creationId="{EF055164-1CCC-4267-BB1A-23B5F5B2421E}"/>
          </ac:spMkLst>
        </pc:spChg>
        <pc:spChg chg="mod">
          <ac:chgData name="Erin Buchanan" userId="4904f394-9c76-4b0f-8d16-fd422336bbd5" providerId="ADAL" clId="{62CD53EF-CAF9-4BBD-8B3D-3A6841558250}" dt="2023-08-30T20:11:27.896" v="283" actId="1037"/>
          <ac:spMkLst>
            <pc:docMk/>
            <pc:sldMk cId="0" sldId="256"/>
            <ac:spMk id="43" creationId="{C0AE736C-E41A-44B3-B00A-CEDA5391482A}"/>
          </ac:spMkLst>
        </pc:spChg>
        <pc:spChg chg="mod">
          <ac:chgData name="Erin Buchanan" userId="4904f394-9c76-4b0f-8d16-fd422336bbd5" providerId="ADAL" clId="{62CD53EF-CAF9-4BBD-8B3D-3A6841558250}" dt="2023-08-30T20:11:27.896" v="283" actId="1037"/>
          <ac:spMkLst>
            <pc:docMk/>
            <pc:sldMk cId="0" sldId="256"/>
            <ac:spMk id="44" creationId="{8F5D24BC-C379-4F6C-A53F-D8EC301196C9}"/>
          </ac:spMkLst>
        </pc:spChg>
        <pc:spChg chg="del mod">
          <ac:chgData name="Erin Buchanan" userId="4904f394-9c76-4b0f-8d16-fd422336bbd5" providerId="ADAL" clId="{62CD53EF-CAF9-4BBD-8B3D-3A6841558250}" dt="2023-08-30T19:47:35.631" v="19" actId="478"/>
          <ac:spMkLst>
            <pc:docMk/>
            <pc:sldMk cId="0" sldId="256"/>
            <ac:spMk id="46" creationId="{A5D53ED9-B0A2-CA02-33CE-9DFBBE84627A}"/>
          </ac:spMkLst>
        </pc:spChg>
        <pc:spChg chg="mod">
          <ac:chgData name="Erin Buchanan" userId="4904f394-9c76-4b0f-8d16-fd422336bbd5" providerId="ADAL" clId="{62CD53EF-CAF9-4BBD-8B3D-3A6841558250}" dt="2023-08-30T20:11:27.896" v="283" actId="1037"/>
          <ac:spMkLst>
            <pc:docMk/>
            <pc:sldMk cId="0" sldId="256"/>
            <ac:spMk id="120" creationId="{9560A376-2611-4752-B61F-A3F2EC8ECFBF}"/>
          </ac:spMkLst>
        </pc:spChg>
        <pc:spChg chg="mod">
          <ac:chgData name="Erin Buchanan" userId="4904f394-9c76-4b0f-8d16-fd422336bbd5" providerId="ADAL" clId="{62CD53EF-CAF9-4BBD-8B3D-3A6841558250}" dt="2023-08-30T20:11:27.896" v="283" actId="1037"/>
          <ac:spMkLst>
            <pc:docMk/>
            <pc:sldMk cId="0" sldId="256"/>
            <ac:spMk id="130" creationId="{239A5F88-0150-4675-B180-DE2753ED5C73}"/>
          </ac:spMkLst>
        </pc:spChg>
        <pc:spChg chg="mod">
          <ac:chgData name="Erin Buchanan" userId="4904f394-9c76-4b0f-8d16-fd422336bbd5" providerId="ADAL" clId="{62CD53EF-CAF9-4BBD-8B3D-3A6841558250}" dt="2023-08-30T20:11:27.896" v="283" actId="1037"/>
          <ac:spMkLst>
            <pc:docMk/>
            <pc:sldMk cId="0" sldId="256"/>
            <ac:spMk id="147" creationId="{89301DA0-C07C-490A-921A-B8CDCD444E10}"/>
          </ac:spMkLst>
        </pc:spChg>
        <pc:spChg chg="mod">
          <ac:chgData name="Erin Buchanan" userId="4904f394-9c76-4b0f-8d16-fd422336bbd5" providerId="ADAL" clId="{62CD53EF-CAF9-4BBD-8B3D-3A6841558250}" dt="2023-08-30T20:11:27.896" v="283" actId="1037"/>
          <ac:spMkLst>
            <pc:docMk/>
            <pc:sldMk cId="0" sldId="256"/>
            <ac:spMk id="149" creationId="{5B107080-8E2E-49B2-B247-6080A843C732}"/>
          </ac:spMkLst>
        </pc:spChg>
        <pc:spChg chg="mod">
          <ac:chgData name="Erin Buchanan" userId="4904f394-9c76-4b0f-8d16-fd422336bbd5" providerId="ADAL" clId="{62CD53EF-CAF9-4BBD-8B3D-3A6841558250}" dt="2023-08-30T20:11:27.896" v="283" actId="1037"/>
          <ac:spMkLst>
            <pc:docMk/>
            <pc:sldMk cId="0" sldId="256"/>
            <ac:spMk id="150" creationId="{FFD3CFFB-546B-4A74-B37C-2C5A044E6A55}"/>
          </ac:spMkLst>
        </pc:spChg>
        <pc:spChg chg="mod">
          <ac:chgData name="Erin Buchanan" userId="4904f394-9c76-4b0f-8d16-fd422336bbd5" providerId="ADAL" clId="{62CD53EF-CAF9-4BBD-8B3D-3A6841558250}" dt="2023-08-30T20:11:27.896" v="283" actId="1037"/>
          <ac:spMkLst>
            <pc:docMk/>
            <pc:sldMk cId="0" sldId="256"/>
            <ac:spMk id="151" creationId="{8F9BED0E-CF11-42FD-BDD8-6BBAE38CC2CE}"/>
          </ac:spMkLst>
        </pc:spChg>
        <pc:spChg chg="mod">
          <ac:chgData name="Erin Buchanan" userId="4904f394-9c76-4b0f-8d16-fd422336bbd5" providerId="ADAL" clId="{62CD53EF-CAF9-4BBD-8B3D-3A6841558250}" dt="2023-08-30T20:11:27.896" v="283" actId="1037"/>
          <ac:spMkLst>
            <pc:docMk/>
            <pc:sldMk cId="0" sldId="256"/>
            <ac:spMk id="153" creationId="{A5DCA524-7674-42C2-8701-D0736F48D30F}"/>
          </ac:spMkLst>
        </pc:spChg>
        <pc:spChg chg="mod">
          <ac:chgData name="Erin Buchanan" userId="4904f394-9c76-4b0f-8d16-fd422336bbd5" providerId="ADAL" clId="{62CD53EF-CAF9-4BBD-8B3D-3A6841558250}" dt="2023-08-30T20:11:27.896" v="283" actId="1037"/>
          <ac:spMkLst>
            <pc:docMk/>
            <pc:sldMk cId="0" sldId="256"/>
            <ac:spMk id="155" creationId="{AD4B2ADC-AEBE-491D-A42D-D8EE3B8282CA}"/>
          </ac:spMkLst>
        </pc:spChg>
        <pc:spChg chg="mod">
          <ac:chgData name="Erin Buchanan" userId="4904f394-9c76-4b0f-8d16-fd422336bbd5" providerId="ADAL" clId="{62CD53EF-CAF9-4BBD-8B3D-3A6841558250}" dt="2023-08-30T20:11:27.896" v="283" actId="1037"/>
          <ac:spMkLst>
            <pc:docMk/>
            <pc:sldMk cId="0" sldId="256"/>
            <ac:spMk id="156" creationId="{E3C2F6FE-93FA-406B-A0B3-70D77A0037FC}"/>
          </ac:spMkLst>
        </pc:spChg>
        <pc:spChg chg="mod">
          <ac:chgData name="Erin Buchanan" userId="4904f394-9c76-4b0f-8d16-fd422336bbd5" providerId="ADAL" clId="{62CD53EF-CAF9-4BBD-8B3D-3A6841558250}" dt="2023-08-30T20:11:27.896" v="283" actId="1037"/>
          <ac:spMkLst>
            <pc:docMk/>
            <pc:sldMk cId="0" sldId="256"/>
            <ac:spMk id="160" creationId="{E396E7D9-954F-4A10-A818-2C20E669C67B}"/>
          </ac:spMkLst>
        </pc:spChg>
        <pc:spChg chg="mod">
          <ac:chgData name="Erin Buchanan" userId="4904f394-9c76-4b0f-8d16-fd422336bbd5" providerId="ADAL" clId="{62CD53EF-CAF9-4BBD-8B3D-3A6841558250}" dt="2023-08-30T20:11:27.896" v="283" actId="1037"/>
          <ac:spMkLst>
            <pc:docMk/>
            <pc:sldMk cId="0" sldId="256"/>
            <ac:spMk id="162" creationId="{6F2F31F0-4193-4435-ACBB-0D98CD2D8E03}"/>
          </ac:spMkLst>
        </pc:spChg>
        <pc:spChg chg="mod">
          <ac:chgData name="Erin Buchanan" userId="4904f394-9c76-4b0f-8d16-fd422336bbd5" providerId="ADAL" clId="{62CD53EF-CAF9-4BBD-8B3D-3A6841558250}" dt="2023-08-30T20:11:27.896" v="283" actId="1037"/>
          <ac:spMkLst>
            <pc:docMk/>
            <pc:sldMk cId="0" sldId="256"/>
            <ac:spMk id="163" creationId="{180F62E7-4866-4A98-94BB-D649670639B0}"/>
          </ac:spMkLst>
        </pc:spChg>
        <pc:spChg chg="mod">
          <ac:chgData name="Erin Buchanan" userId="4904f394-9c76-4b0f-8d16-fd422336bbd5" providerId="ADAL" clId="{62CD53EF-CAF9-4BBD-8B3D-3A6841558250}" dt="2023-08-30T20:11:27.896" v="283" actId="1037"/>
          <ac:spMkLst>
            <pc:docMk/>
            <pc:sldMk cId="0" sldId="256"/>
            <ac:spMk id="164" creationId="{6F9DCA50-8065-43AB-AAAF-3FA3D31F9632}"/>
          </ac:spMkLst>
        </pc:spChg>
        <pc:spChg chg="mod">
          <ac:chgData name="Erin Buchanan" userId="4904f394-9c76-4b0f-8d16-fd422336bbd5" providerId="ADAL" clId="{62CD53EF-CAF9-4BBD-8B3D-3A6841558250}" dt="2023-08-30T20:11:27.896" v="283" actId="1037"/>
          <ac:spMkLst>
            <pc:docMk/>
            <pc:sldMk cId="0" sldId="256"/>
            <ac:spMk id="182" creationId="{D6FAECB2-8BD2-4515-9312-0F3BCBE7701C}"/>
          </ac:spMkLst>
        </pc:spChg>
        <pc:grpChg chg="mod">
          <ac:chgData name="Erin Buchanan" userId="4904f394-9c76-4b0f-8d16-fd422336bbd5" providerId="ADAL" clId="{62CD53EF-CAF9-4BBD-8B3D-3A6841558250}" dt="2023-08-30T20:11:27.896" v="283" actId="1037"/>
          <ac:grpSpMkLst>
            <pc:docMk/>
            <pc:sldMk cId="0" sldId="256"/>
            <ac:grpSpMk id="5" creationId="{03F942C3-7FE1-2F51-1C97-A38FFF6AEA0D}"/>
          </ac:grpSpMkLst>
        </pc:grpChg>
        <pc:grpChg chg="mod">
          <ac:chgData name="Erin Buchanan" userId="4904f394-9c76-4b0f-8d16-fd422336bbd5" providerId="ADAL" clId="{62CD53EF-CAF9-4BBD-8B3D-3A6841558250}" dt="2023-08-30T20:11:27.896" v="283" actId="1037"/>
          <ac:grpSpMkLst>
            <pc:docMk/>
            <pc:sldMk cId="0" sldId="256"/>
            <ac:grpSpMk id="6" creationId="{A5146780-8375-3FD3-4AA6-562B7E9245BD}"/>
          </ac:grpSpMkLst>
        </pc:grpChg>
        <pc:grpChg chg="mod">
          <ac:chgData name="Erin Buchanan" userId="4904f394-9c76-4b0f-8d16-fd422336bbd5" providerId="ADAL" clId="{62CD53EF-CAF9-4BBD-8B3D-3A6841558250}" dt="2023-08-30T20:11:27.896" v="283" actId="1037"/>
          <ac:grpSpMkLst>
            <pc:docMk/>
            <pc:sldMk cId="0" sldId="256"/>
            <ac:grpSpMk id="7" creationId="{12D8DD45-4CB4-CFBD-5794-37737127757D}"/>
          </ac:grpSpMkLst>
        </pc:grpChg>
        <pc:grpChg chg="mod">
          <ac:chgData name="Erin Buchanan" userId="4904f394-9c76-4b0f-8d16-fd422336bbd5" providerId="ADAL" clId="{62CD53EF-CAF9-4BBD-8B3D-3A6841558250}" dt="2023-08-30T20:11:27.896" v="283" actId="1037"/>
          <ac:grpSpMkLst>
            <pc:docMk/>
            <pc:sldMk cId="0" sldId="256"/>
            <ac:grpSpMk id="8" creationId="{D650F0C7-1002-8B44-D08B-E34BCF474532}"/>
          </ac:grpSpMkLst>
        </pc:grpChg>
        <pc:grpChg chg="mod">
          <ac:chgData name="Erin Buchanan" userId="4904f394-9c76-4b0f-8d16-fd422336bbd5" providerId="ADAL" clId="{62CD53EF-CAF9-4BBD-8B3D-3A6841558250}" dt="2023-08-30T20:11:27.896" v="283" actId="1037"/>
          <ac:grpSpMkLst>
            <pc:docMk/>
            <pc:sldMk cId="0" sldId="256"/>
            <ac:grpSpMk id="14" creationId="{4D23DBA7-E4E2-706F-28AB-3E58FE70B11A}"/>
          </ac:grpSpMkLst>
        </pc:grpChg>
        <pc:grpChg chg="mod">
          <ac:chgData name="Erin Buchanan" userId="4904f394-9c76-4b0f-8d16-fd422336bbd5" providerId="ADAL" clId="{62CD53EF-CAF9-4BBD-8B3D-3A6841558250}" dt="2023-08-30T20:11:27.896" v="283" actId="1037"/>
          <ac:grpSpMkLst>
            <pc:docMk/>
            <pc:sldMk cId="0" sldId="256"/>
            <ac:grpSpMk id="25" creationId="{63A670F2-87C8-85EC-56CC-BF32E001F8C4}"/>
          </ac:grpSpMkLst>
        </pc:grpChg>
        <pc:grpChg chg="mod">
          <ac:chgData name="Erin Buchanan" userId="4904f394-9c76-4b0f-8d16-fd422336bbd5" providerId="ADAL" clId="{62CD53EF-CAF9-4BBD-8B3D-3A6841558250}" dt="2023-08-30T20:11:27.896" v="283" actId="1037"/>
          <ac:grpSpMkLst>
            <pc:docMk/>
            <pc:sldMk cId="0" sldId="256"/>
            <ac:grpSpMk id="26" creationId="{C76513C4-EDF0-1F93-BDA6-FD28EC6F85E3}"/>
          </ac:grpSpMkLst>
        </pc:grpChg>
        <pc:picChg chg="add mod">
          <ac:chgData name="Erin Buchanan" userId="4904f394-9c76-4b0f-8d16-fd422336bbd5" providerId="ADAL" clId="{62CD53EF-CAF9-4BBD-8B3D-3A6841558250}" dt="2023-08-30T20:11:27.896" v="283" actId="1037"/>
          <ac:picMkLst>
            <pc:docMk/>
            <pc:sldMk cId="0" sldId="256"/>
            <ac:picMk id="11" creationId="{3D83755C-4F4B-7852-73B6-DFEFADBC662F}"/>
          </ac:picMkLst>
        </pc:picChg>
        <pc:picChg chg="add del mod">
          <ac:chgData name="Erin Buchanan" userId="4904f394-9c76-4b0f-8d16-fd422336bbd5" providerId="ADAL" clId="{62CD53EF-CAF9-4BBD-8B3D-3A6841558250}" dt="2023-08-30T19:47:16.405" v="14"/>
          <ac:picMkLst>
            <pc:docMk/>
            <pc:sldMk cId="0" sldId="256"/>
            <ac:picMk id="1026" creationId="{44FC1FF2-5402-ED69-C7C8-56C56B9A0B2A}"/>
          </ac:picMkLst>
        </pc:picChg>
        <pc:picChg chg="del">
          <ac:chgData name="Erin Buchanan" userId="4904f394-9c76-4b0f-8d16-fd422336bbd5" providerId="ADAL" clId="{62CD53EF-CAF9-4BBD-8B3D-3A6841558250}" dt="2023-08-30T19:47:06.112" v="10" actId="478"/>
          <ac:picMkLst>
            <pc:docMk/>
            <pc:sldMk cId="0" sldId="256"/>
            <ac:picMk id="1028" creationId="{9BE42D1F-1182-246E-05FA-7A615EF9FEC5}"/>
          </ac:picMkLst>
        </pc:picChg>
      </pc:sldChg>
      <pc:sldChg chg="modSp mod">
        <pc:chgData name="Erin Buchanan" userId="4904f394-9c76-4b0f-8d16-fd422336bbd5" providerId="ADAL" clId="{62CD53EF-CAF9-4BBD-8B3D-3A6841558250}" dt="2023-08-30T19:39:22.298" v="5" actId="20577"/>
        <pc:sldMkLst>
          <pc:docMk/>
          <pc:sldMk cId="385012794" sldId="271"/>
        </pc:sldMkLst>
        <pc:spChg chg="mod">
          <ac:chgData name="Erin Buchanan" userId="4904f394-9c76-4b0f-8d16-fd422336bbd5" providerId="ADAL" clId="{62CD53EF-CAF9-4BBD-8B3D-3A6841558250}" dt="2023-08-30T19:39:22.298" v="5" actId="20577"/>
          <ac:spMkLst>
            <pc:docMk/>
            <pc:sldMk cId="385012794" sldId="271"/>
            <ac:spMk id="3" creationId="{B9B9D775-5695-5A3B-5D2A-7932DE3129A8}"/>
          </ac:spMkLst>
        </pc:spChg>
        <pc:spChg chg="mod">
          <ac:chgData name="Erin Buchanan" userId="4904f394-9c76-4b0f-8d16-fd422336bbd5" providerId="ADAL" clId="{62CD53EF-CAF9-4BBD-8B3D-3A6841558250}" dt="2023-08-30T19:34:42.127" v="1" actId="20577"/>
          <ac:spMkLst>
            <pc:docMk/>
            <pc:sldMk cId="385012794" sldId="271"/>
            <ac:spMk id="8" creationId="{0CD02459-CF27-0B05-4F55-4806B62A2AB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72421" cy="446401"/>
          </a:xfrm>
          <a:prstGeom prst="rect">
            <a:avLst/>
          </a:prstGeom>
        </p:spPr>
        <p:txBody>
          <a:bodyPr vert="horz" lIns="88300" tIns="44150" rIns="88300" bIns="44150" rtlCol="0"/>
          <a:lstStyle>
            <a:lvl1pPr algn="l">
              <a:defRPr sz="1200"/>
            </a:lvl1pPr>
          </a:lstStyle>
          <a:p>
            <a:endParaRPr lang="en-US" dirty="0"/>
          </a:p>
        </p:txBody>
      </p:sp>
      <p:sp>
        <p:nvSpPr>
          <p:cNvPr id="3" name="Date Placeholder 2"/>
          <p:cNvSpPr>
            <a:spLocks noGrp="1"/>
          </p:cNvSpPr>
          <p:nvPr>
            <p:ph type="dt" idx="1"/>
          </p:nvPr>
        </p:nvSpPr>
        <p:spPr>
          <a:xfrm>
            <a:off x="3884028" y="2"/>
            <a:ext cx="2972421" cy="446401"/>
          </a:xfrm>
          <a:prstGeom prst="rect">
            <a:avLst/>
          </a:prstGeom>
        </p:spPr>
        <p:txBody>
          <a:bodyPr vert="horz" lIns="88300" tIns="44150" rIns="88300" bIns="44150" rtlCol="0"/>
          <a:lstStyle>
            <a:lvl1pPr algn="r">
              <a:defRPr sz="1200"/>
            </a:lvl1pPr>
          </a:lstStyle>
          <a:p>
            <a:fld id="{B80F4238-9456-4D54-A8CF-152022152FAF}" type="datetimeFigureOut">
              <a:rPr lang="en-US" smtClean="0"/>
              <a:t>8/30/2023</a:t>
            </a:fld>
            <a:endParaRPr lang="en-US" dirty="0"/>
          </a:p>
        </p:txBody>
      </p:sp>
      <p:sp>
        <p:nvSpPr>
          <p:cNvPr id="4" name="Slide Image Placeholder 3"/>
          <p:cNvSpPr>
            <a:spLocks noGrp="1" noRot="1" noChangeAspect="1"/>
          </p:cNvSpPr>
          <p:nvPr>
            <p:ph type="sldImg" idx="2"/>
          </p:nvPr>
        </p:nvSpPr>
        <p:spPr>
          <a:xfrm>
            <a:off x="1177925" y="1111250"/>
            <a:ext cx="4502150" cy="3000375"/>
          </a:xfrm>
          <a:prstGeom prst="rect">
            <a:avLst/>
          </a:prstGeom>
          <a:noFill/>
          <a:ln w="12700">
            <a:solidFill>
              <a:prstClr val="black"/>
            </a:solidFill>
          </a:ln>
        </p:spPr>
        <p:txBody>
          <a:bodyPr vert="horz" lIns="88300" tIns="44150" rIns="88300" bIns="44150" rtlCol="0" anchor="ctr"/>
          <a:lstStyle/>
          <a:p>
            <a:endParaRPr lang="en-US" dirty="0"/>
          </a:p>
        </p:txBody>
      </p:sp>
      <p:sp>
        <p:nvSpPr>
          <p:cNvPr id="5" name="Notes Placeholder 4"/>
          <p:cNvSpPr>
            <a:spLocks noGrp="1"/>
          </p:cNvSpPr>
          <p:nvPr>
            <p:ph type="body" sz="quarter" idx="3"/>
          </p:nvPr>
        </p:nvSpPr>
        <p:spPr>
          <a:xfrm>
            <a:off x="686422" y="4278774"/>
            <a:ext cx="5485158" cy="3501366"/>
          </a:xfrm>
          <a:prstGeom prst="rect">
            <a:avLst/>
          </a:prstGeom>
        </p:spPr>
        <p:txBody>
          <a:bodyPr vert="horz" lIns="88300" tIns="44150" rIns="88300" bIns="4415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445188"/>
            <a:ext cx="2972421" cy="446401"/>
          </a:xfrm>
          <a:prstGeom prst="rect">
            <a:avLst/>
          </a:prstGeom>
        </p:spPr>
        <p:txBody>
          <a:bodyPr vert="horz" lIns="88300" tIns="44150" rIns="88300" bIns="4415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028" y="8445188"/>
            <a:ext cx="2972421" cy="446401"/>
          </a:xfrm>
          <a:prstGeom prst="rect">
            <a:avLst/>
          </a:prstGeom>
        </p:spPr>
        <p:txBody>
          <a:bodyPr vert="horz" lIns="88300" tIns="44150" rIns="88300" bIns="44150" rtlCol="0" anchor="b"/>
          <a:lstStyle>
            <a:lvl1pPr algn="r">
              <a:defRPr sz="1200"/>
            </a:lvl1pPr>
          </a:lstStyle>
          <a:p>
            <a:fld id="{90E766A3-6181-4064-997F-F5BB7474D987}" type="slidenum">
              <a:rPr lang="en-US" smtClean="0"/>
              <a:t>‹#›</a:t>
            </a:fld>
            <a:endParaRPr lang="en-US" dirty="0"/>
          </a:p>
        </p:txBody>
      </p:sp>
    </p:spTree>
    <p:extLst>
      <p:ext uri="{BB962C8B-B14F-4D97-AF65-F5344CB8AC3E}">
        <p14:creationId xmlns:p14="http://schemas.microsoft.com/office/powerpoint/2010/main" val="220143711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5F8F88-4DF9-412B-8F79-70AAB16A3A8E}" type="slidenum">
              <a:rPr lang="en-US" smtClean="0"/>
              <a:t>1</a:t>
            </a:fld>
            <a:endParaRPr lang="en-US" dirty="0"/>
          </a:p>
        </p:txBody>
      </p:sp>
    </p:spTree>
    <p:extLst>
      <p:ext uri="{BB962C8B-B14F-4D97-AF65-F5344CB8AC3E}">
        <p14:creationId xmlns:p14="http://schemas.microsoft.com/office/powerpoint/2010/main" val="1774909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111250"/>
            <a:ext cx="4502150" cy="30003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E766A3-6181-4064-997F-F5BB7474D987}" type="slidenum">
              <a:rPr lang="en-US" smtClean="0"/>
              <a:t>2</a:t>
            </a:fld>
            <a:endParaRPr lang="en-US" dirty="0"/>
          </a:p>
        </p:txBody>
      </p:sp>
    </p:spTree>
    <p:extLst>
      <p:ext uri="{BB962C8B-B14F-4D97-AF65-F5344CB8AC3E}">
        <p14:creationId xmlns:p14="http://schemas.microsoft.com/office/powerpoint/2010/main" val="2659045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28312" indent="0" algn="ctr">
              <a:buNone/>
              <a:defRPr>
                <a:solidFill>
                  <a:schemeClr val="tx1">
                    <a:tint val="75000"/>
                  </a:schemeClr>
                </a:solidFill>
              </a:defRPr>
            </a:lvl2pPr>
            <a:lvl3pPr marL="3056625" indent="0" algn="ctr">
              <a:buNone/>
              <a:defRPr>
                <a:solidFill>
                  <a:schemeClr val="tx1">
                    <a:tint val="75000"/>
                  </a:schemeClr>
                </a:solidFill>
              </a:defRPr>
            </a:lvl3pPr>
            <a:lvl4pPr marL="4584939" indent="0" algn="ctr">
              <a:buNone/>
              <a:defRPr>
                <a:solidFill>
                  <a:schemeClr val="tx1">
                    <a:tint val="75000"/>
                  </a:schemeClr>
                </a:solidFill>
              </a:defRPr>
            </a:lvl4pPr>
            <a:lvl5pPr marL="6113252" indent="0" algn="ctr">
              <a:buNone/>
              <a:defRPr>
                <a:solidFill>
                  <a:schemeClr val="tx1">
                    <a:tint val="75000"/>
                  </a:schemeClr>
                </a:solidFill>
              </a:defRPr>
            </a:lvl5pPr>
            <a:lvl6pPr marL="7641565" indent="0" algn="ctr">
              <a:buNone/>
              <a:defRPr>
                <a:solidFill>
                  <a:schemeClr val="tx1">
                    <a:tint val="75000"/>
                  </a:schemeClr>
                </a:solidFill>
              </a:defRPr>
            </a:lvl6pPr>
            <a:lvl7pPr marL="9169877" indent="0" algn="ctr">
              <a:buNone/>
              <a:defRPr>
                <a:solidFill>
                  <a:schemeClr val="tx1">
                    <a:tint val="75000"/>
                  </a:schemeClr>
                </a:solidFill>
              </a:defRPr>
            </a:lvl7pPr>
            <a:lvl8pPr marL="10698190" indent="0" algn="ctr">
              <a:buNone/>
              <a:defRPr>
                <a:solidFill>
                  <a:schemeClr val="tx1">
                    <a:tint val="75000"/>
                  </a:schemeClr>
                </a:solidFill>
              </a:defRPr>
            </a:lvl8pPr>
            <a:lvl9pPr marL="1222650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4FFE66-9EAA-4451-BACE-28066DEBF5AC}" type="datetimeFigureOut">
              <a:rPr lang="en-US" smtClean="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FFE66-9EAA-4451-BACE-28066DEBF5AC}" type="datetimeFigureOut">
              <a:rPr lang="en-US" smtClean="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3"/>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3"/>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FFE66-9EAA-4451-BACE-28066DEBF5AC}" type="datetimeFigureOut">
              <a:rPr lang="en-US" smtClean="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FFE66-9EAA-4451-BACE-28066DEBF5AC}" type="datetimeFigureOut">
              <a:rPr lang="en-US" smtClean="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4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700">
                <a:solidFill>
                  <a:schemeClr val="tx1">
                    <a:tint val="75000"/>
                  </a:schemeClr>
                </a:solidFill>
              </a:defRPr>
            </a:lvl1pPr>
            <a:lvl2pPr marL="1528312" indent="0">
              <a:buNone/>
              <a:defRPr sz="6000">
                <a:solidFill>
                  <a:schemeClr val="tx1">
                    <a:tint val="75000"/>
                  </a:schemeClr>
                </a:solidFill>
              </a:defRPr>
            </a:lvl2pPr>
            <a:lvl3pPr marL="3056625" indent="0">
              <a:buNone/>
              <a:defRPr sz="5300">
                <a:solidFill>
                  <a:schemeClr val="tx1">
                    <a:tint val="75000"/>
                  </a:schemeClr>
                </a:solidFill>
              </a:defRPr>
            </a:lvl3pPr>
            <a:lvl4pPr marL="4584939" indent="0">
              <a:buNone/>
              <a:defRPr sz="4700">
                <a:solidFill>
                  <a:schemeClr val="tx1">
                    <a:tint val="75000"/>
                  </a:schemeClr>
                </a:solidFill>
              </a:defRPr>
            </a:lvl4pPr>
            <a:lvl5pPr marL="6113252" indent="0">
              <a:buNone/>
              <a:defRPr sz="4700">
                <a:solidFill>
                  <a:schemeClr val="tx1">
                    <a:tint val="75000"/>
                  </a:schemeClr>
                </a:solidFill>
              </a:defRPr>
            </a:lvl5pPr>
            <a:lvl6pPr marL="7641565" indent="0">
              <a:buNone/>
              <a:defRPr sz="4700">
                <a:solidFill>
                  <a:schemeClr val="tx1">
                    <a:tint val="75000"/>
                  </a:schemeClr>
                </a:solidFill>
              </a:defRPr>
            </a:lvl6pPr>
            <a:lvl7pPr marL="9169877" indent="0">
              <a:buNone/>
              <a:defRPr sz="4700">
                <a:solidFill>
                  <a:schemeClr val="tx1">
                    <a:tint val="75000"/>
                  </a:schemeClr>
                </a:solidFill>
              </a:defRPr>
            </a:lvl7pPr>
            <a:lvl8pPr marL="10698190" indent="0">
              <a:buNone/>
              <a:defRPr sz="4700">
                <a:solidFill>
                  <a:schemeClr val="tx1">
                    <a:tint val="75000"/>
                  </a:schemeClr>
                </a:solidFill>
              </a:defRPr>
            </a:lvl8pPr>
            <a:lvl9pPr marL="12226503" indent="0">
              <a:buNone/>
              <a:defRPr sz="4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4FFE66-9EAA-4451-BACE-28066DEBF5AC}" type="datetimeFigureOut">
              <a:rPr lang="en-US" smtClean="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3"/>
            <a:ext cx="14538960" cy="14483081"/>
          </a:xfrm>
        </p:spPr>
        <p:txBody>
          <a:bodyPr/>
          <a:lstStyle>
            <a:lvl1pPr>
              <a:defRPr sz="9400"/>
            </a:lvl1pPr>
            <a:lvl2pPr>
              <a:defRPr sz="8000"/>
            </a:lvl2pPr>
            <a:lvl3pPr>
              <a:defRPr sz="67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3"/>
            <a:ext cx="14538960" cy="14483081"/>
          </a:xfrm>
        </p:spPr>
        <p:txBody>
          <a:bodyPr/>
          <a:lstStyle>
            <a:lvl1pPr>
              <a:defRPr sz="9400"/>
            </a:lvl1pPr>
            <a:lvl2pPr>
              <a:defRPr sz="8000"/>
            </a:lvl2pPr>
            <a:lvl3pPr>
              <a:defRPr sz="67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4FFE66-9EAA-4451-BACE-28066DEBF5AC}" type="datetimeFigureOut">
              <a:rPr lang="en-US" smtClean="0"/>
              <a:pPr/>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2" y="4912362"/>
            <a:ext cx="14544676" cy="2047239"/>
          </a:xfrm>
        </p:spPr>
        <p:txBody>
          <a:bodyPr anchor="b"/>
          <a:lstStyle>
            <a:lvl1pPr marL="0" indent="0">
              <a:buNone/>
              <a:defRPr sz="8000" b="1"/>
            </a:lvl1pPr>
            <a:lvl2pPr marL="1528312" indent="0">
              <a:buNone/>
              <a:defRPr sz="6700" b="1"/>
            </a:lvl2pPr>
            <a:lvl3pPr marL="3056625" indent="0">
              <a:buNone/>
              <a:defRPr sz="6000" b="1"/>
            </a:lvl3pPr>
            <a:lvl4pPr marL="4584939" indent="0">
              <a:buNone/>
              <a:defRPr sz="5300" b="1"/>
            </a:lvl4pPr>
            <a:lvl5pPr marL="6113252" indent="0">
              <a:buNone/>
              <a:defRPr sz="5300" b="1"/>
            </a:lvl5pPr>
            <a:lvl6pPr marL="7641565" indent="0">
              <a:buNone/>
              <a:defRPr sz="5300" b="1"/>
            </a:lvl6pPr>
            <a:lvl7pPr marL="9169877" indent="0">
              <a:buNone/>
              <a:defRPr sz="5300" b="1"/>
            </a:lvl7pPr>
            <a:lvl8pPr marL="10698190" indent="0">
              <a:buNone/>
              <a:defRPr sz="5300" b="1"/>
            </a:lvl8pPr>
            <a:lvl9pPr marL="12226503" indent="0">
              <a:buNone/>
              <a:defRPr sz="5300" b="1"/>
            </a:lvl9pPr>
          </a:lstStyle>
          <a:p>
            <a:pPr lvl="0"/>
            <a:r>
              <a:rPr lang="en-US"/>
              <a:t>Click to edit Master text styles</a:t>
            </a:r>
          </a:p>
        </p:txBody>
      </p:sp>
      <p:sp>
        <p:nvSpPr>
          <p:cNvPr id="4" name="Content Placeholder 3"/>
          <p:cNvSpPr>
            <a:spLocks noGrp="1"/>
          </p:cNvSpPr>
          <p:nvPr>
            <p:ph sz="half" idx="2"/>
          </p:nvPr>
        </p:nvSpPr>
        <p:spPr>
          <a:xfrm>
            <a:off x="1645922" y="6959601"/>
            <a:ext cx="14544676" cy="12644121"/>
          </a:xfrm>
        </p:spPr>
        <p:txBody>
          <a:bodyPr/>
          <a:lstStyle>
            <a:lvl1pPr>
              <a:defRPr sz="8000"/>
            </a:lvl1pPr>
            <a:lvl2pPr>
              <a:defRPr sz="6700"/>
            </a:lvl2pPr>
            <a:lvl3pPr>
              <a:defRPr sz="6000"/>
            </a:lvl3pPr>
            <a:lvl4pPr>
              <a:defRPr sz="5300"/>
            </a:lvl4pPr>
            <a:lvl5pPr>
              <a:defRPr sz="5300"/>
            </a:lvl5pPr>
            <a:lvl6pPr>
              <a:defRPr sz="5300"/>
            </a:lvl6pPr>
            <a:lvl7pPr>
              <a:defRPr sz="5300"/>
            </a:lvl7pPr>
            <a:lvl8pPr>
              <a:defRPr sz="5300"/>
            </a:lvl8pPr>
            <a:lvl9pPr>
              <a:defRPr sz="5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1" y="4912362"/>
            <a:ext cx="14550390" cy="2047239"/>
          </a:xfrm>
        </p:spPr>
        <p:txBody>
          <a:bodyPr anchor="b"/>
          <a:lstStyle>
            <a:lvl1pPr marL="0" indent="0">
              <a:buNone/>
              <a:defRPr sz="8000" b="1"/>
            </a:lvl1pPr>
            <a:lvl2pPr marL="1528312" indent="0">
              <a:buNone/>
              <a:defRPr sz="6700" b="1"/>
            </a:lvl2pPr>
            <a:lvl3pPr marL="3056625" indent="0">
              <a:buNone/>
              <a:defRPr sz="6000" b="1"/>
            </a:lvl3pPr>
            <a:lvl4pPr marL="4584939" indent="0">
              <a:buNone/>
              <a:defRPr sz="5300" b="1"/>
            </a:lvl4pPr>
            <a:lvl5pPr marL="6113252" indent="0">
              <a:buNone/>
              <a:defRPr sz="5300" b="1"/>
            </a:lvl5pPr>
            <a:lvl6pPr marL="7641565" indent="0">
              <a:buNone/>
              <a:defRPr sz="5300" b="1"/>
            </a:lvl6pPr>
            <a:lvl7pPr marL="9169877" indent="0">
              <a:buNone/>
              <a:defRPr sz="5300" b="1"/>
            </a:lvl7pPr>
            <a:lvl8pPr marL="10698190" indent="0">
              <a:buNone/>
              <a:defRPr sz="5300" b="1"/>
            </a:lvl8pPr>
            <a:lvl9pPr marL="12226503" indent="0">
              <a:buNone/>
              <a:defRPr sz="5300" b="1"/>
            </a:lvl9pPr>
          </a:lstStyle>
          <a:p>
            <a:pPr lvl="0"/>
            <a:r>
              <a:rPr lang="en-US"/>
              <a:t>Click to edit Master text styles</a:t>
            </a:r>
          </a:p>
        </p:txBody>
      </p:sp>
      <p:sp>
        <p:nvSpPr>
          <p:cNvPr id="6" name="Content Placeholder 5"/>
          <p:cNvSpPr>
            <a:spLocks noGrp="1"/>
          </p:cNvSpPr>
          <p:nvPr>
            <p:ph sz="quarter" idx="4"/>
          </p:nvPr>
        </p:nvSpPr>
        <p:spPr>
          <a:xfrm>
            <a:off x="16722091" y="6959601"/>
            <a:ext cx="14550390" cy="12644121"/>
          </a:xfrm>
        </p:spPr>
        <p:txBody>
          <a:bodyPr/>
          <a:lstStyle>
            <a:lvl1pPr>
              <a:defRPr sz="8000"/>
            </a:lvl1pPr>
            <a:lvl2pPr>
              <a:defRPr sz="6700"/>
            </a:lvl2pPr>
            <a:lvl3pPr>
              <a:defRPr sz="6000"/>
            </a:lvl3pPr>
            <a:lvl4pPr>
              <a:defRPr sz="5300"/>
            </a:lvl4pPr>
            <a:lvl5pPr>
              <a:defRPr sz="5300"/>
            </a:lvl5pPr>
            <a:lvl6pPr>
              <a:defRPr sz="5300"/>
            </a:lvl6pPr>
            <a:lvl7pPr>
              <a:defRPr sz="5300"/>
            </a:lvl7pPr>
            <a:lvl8pPr>
              <a:defRPr sz="5300"/>
            </a:lvl8pPr>
            <a:lvl9pPr>
              <a:defRPr sz="5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4FFE66-9EAA-4451-BACE-28066DEBF5AC}" type="datetimeFigureOut">
              <a:rPr lang="en-US" smtClean="0"/>
              <a:pPr/>
              <a:t>8/30/2023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4FFE66-9EAA-4451-BACE-28066DEBF5AC}" type="datetimeFigureOut">
              <a:rPr lang="en-US" smtClean="0"/>
              <a:pPr/>
              <a:t>8/30/2023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FFE66-9EAA-4451-BACE-28066DEBF5AC}" type="datetimeFigureOut">
              <a:rPr lang="en-US" smtClean="0"/>
              <a:pPr/>
              <a:t>8/30/2023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6" cy="3718560"/>
          </a:xfrm>
        </p:spPr>
        <p:txBody>
          <a:bodyPr anchor="b"/>
          <a:lstStyle>
            <a:lvl1pPr algn="l">
              <a:defRPr sz="6700" b="1"/>
            </a:lvl1pPr>
          </a:lstStyle>
          <a:p>
            <a:r>
              <a:rPr lang="en-US"/>
              <a:t>Click to edit Master title style</a:t>
            </a:r>
          </a:p>
        </p:txBody>
      </p:sp>
      <p:sp>
        <p:nvSpPr>
          <p:cNvPr id="3" name="Content Placeholder 2"/>
          <p:cNvSpPr>
            <a:spLocks noGrp="1"/>
          </p:cNvSpPr>
          <p:nvPr>
            <p:ph idx="1"/>
          </p:nvPr>
        </p:nvSpPr>
        <p:spPr>
          <a:xfrm>
            <a:off x="12870184" y="873762"/>
            <a:ext cx="18402301" cy="18729961"/>
          </a:xfrm>
        </p:spPr>
        <p:txBody>
          <a:bodyPr/>
          <a:lstStyle>
            <a:lvl1pPr>
              <a:defRPr sz="10700"/>
            </a:lvl1pPr>
            <a:lvl2pPr>
              <a:defRPr sz="9400"/>
            </a:lvl2pPr>
            <a:lvl3pPr>
              <a:defRPr sz="8000"/>
            </a:lvl3pPr>
            <a:lvl4pPr>
              <a:defRPr sz="6700"/>
            </a:lvl4pPr>
            <a:lvl5pPr>
              <a:defRPr sz="6700"/>
            </a:lvl5pPr>
            <a:lvl6pPr>
              <a:defRPr sz="6700"/>
            </a:lvl6pPr>
            <a:lvl7pPr>
              <a:defRPr sz="6700"/>
            </a:lvl7pPr>
            <a:lvl8pPr>
              <a:defRPr sz="6700"/>
            </a:lvl8pPr>
            <a:lvl9pPr>
              <a:defRPr sz="6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6" cy="15011401"/>
          </a:xfrm>
        </p:spPr>
        <p:txBody>
          <a:bodyPr/>
          <a:lstStyle>
            <a:lvl1pPr marL="0" indent="0">
              <a:buNone/>
              <a:defRPr sz="4700"/>
            </a:lvl1pPr>
            <a:lvl2pPr marL="1528312" indent="0">
              <a:buNone/>
              <a:defRPr sz="4000"/>
            </a:lvl2pPr>
            <a:lvl3pPr marL="3056625" indent="0">
              <a:buNone/>
              <a:defRPr sz="3300"/>
            </a:lvl3pPr>
            <a:lvl4pPr marL="4584939" indent="0">
              <a:buNone/>
              <a:defRPr sz="3000"/>
            </a:lvl4pPr>
            <a:lvl5pPr marL="6113252" indent="0">
              <a:buNone/>
              <a:defRPr sz="3000"/>
            </a:lvl5pPr>
            <a:lvl6pPr marL="7641565" indent="0">
              <a:buNone/>
              <a:defRPr sz="3000"/>
            </a:lvl6pPr>
            <a:lvl7pPr marL="9169877" indent="0">
              <a:buNone/>
              <a:defRPr sz="3000"/>
            </a:lvl7pPr>
            <a:lvl8pPr marL="10698190" indent="0">
              <a:buNone/>
              <a:defRPr sz="3000"/>
            </a:lvl8pPr>
            <a:lvl9pPr marL="12226503"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fld id="{E74FFE66-9EAA-4451-BACE-28066DEBF5AC}" type="datetimeFigureOut">
              <a:rPr lang="en-US" smtClean="0"/>
              <a:pPr/>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6" y="15361921"/>
            <a:ext cx="19751040" cy="1813561"/>
          </a:xfrm>
        </p:spPr>
        <p:txBody>
          <a:bodyPr anchor="b"/>
          <a:lstStyle>
            <a:lvl1pPr algn="l">
              <a:defRPr sz="6700" b="1"/>
            </a:lvl1pPr>
          </a:lstStyle>
          <a:p>
            <a:r>
              <a:rPr lang="en-US"/>
              <a:t>Click to edit Master title style</a:t>
            </a:r>
          </a:p>
        </p:txBody>
      </p:sp>
      <p:sp>
        <p:nvSpPr>
          <p:cNvPr id="3" name="Picture Placeholder 2"/>
          <p:cNvSpPr>
            <a:spLocks noGrp="1"/>
          </p:cNvSpPr>
          <p:nvPr>
            <p:ph type="pic" idx="1"/>
          </p:nvPr>
        </p:nvSpPr>
        <p:spPr>
          <a:xfrm>
            <a:off x="6452236" y="1960880"/>
            <a:ext cx="19751040" cy="13167360"/>
          </a:xfrm>
        </p:spPr>
        <p:txBody>
          <a:bodyPr/>
          <a:lstStyle>
            <a:lvl1pPr marL="0" indent="0">
              <a:buNone/>
              <a:defRPr sz="10700"/>
            </a:lvl1pPr>
            <a:lvl2pPr marL="1528312" indent="0">
              <a:buNone/>
              <a:defRPr sz="9400"/>
            </a:lvl2pPr>
            <a:lvl3pPr marL="3056625" indent="0">
              <a:buNone/>
              <a:defRPr sz="8000"/>
            </a:lvl3pPr>
            <a:lvl4pPr marL="4584939" indent="0">
              <a:buNone/>
              <a:defRPr sz="6700"/>
            </a:lvl4pPr>
            <a:lvl5pPr marL="6113252" indent="0">
              <a:buNone/>
              <a:defRPr sz="6700"/>
            </a:lvl5pPr>
            <a:lvl6pPr marL="7641565" indent="0">
              <a:buNone/>
              <a:defRPr sz="6700"/>
            </a:lvl6pPr>
            <a:lvl7pPr marL="9169877" indent="0">
              <a:buNone/>
              <a:defRPr sz="6700"/>
            </a:lvl7pPr>
            <a:lvl8pPr marL="10698190" indent="0">
              <a:buNone/>
              <a:defRPr sz="6700"/>
            </a:lvl8pPr>
            <a:lvl9pPr marL="12226503" indent="0">
              <a:buNone/>
              <a:defRPr sz="6700"/>
            </a:lvl9pPr>
          </a:lstStyle>
          <a:p>
            <a:r>
              <a:rPr lang="en-US" dirty="0"/>
              <a:t>Click icon to add picture</a:t>
            </a:r>
          </a:p>
        </p:txBody>
      </p:sp>
      <p:sp>
        <p:nvSpPr>
          <p:cNvPr id="4" name="Text Placeholder 3"/>
          <p:cNvSpPr>
            <a:spLocks noGrp="1"/>
          </p:cNvSpPr>
          <p:nvPr>
            <p:ph type="body" sz="half" idx="2"/>
          </p:nvPr>
        </p:nvSpPr>
        <p:spPr>
          <a:xfrm>
            <a:off x="6452236" y="17175482"/>
            <a:ext cx="19751040" cy="2575559"/>
          </a:xfrm>
        </p:spPr>
        <p:txBody>
          <a:bodyPr/>
          <a:lstStyle>
            <a:lvl1pPr marL="0" indent="0">
              <a:buNone/>
              <a:defRPr sz="4700"/>
            </a:lvl1pPr>
            <a:lvl2pPr marL="1528312" indent="0">
              <a:buNone/>
              <a:defRPr sz="4000"/>
            </a:lvl2pPr>
            <a:lvl3pPr marL="3056625" indent="0">
              <a:buNone/>
              <a:defRPr sz="3300"/>
            </a:lvl3pPr>
            <a:lvl4pPr marL="4584939" indent="0">
              <a:buNone/>
              <a:defRPr sz="3000"/>
            </a:lvl4pPr>
            <a:lvl5pPr marL="6113252" indent="0">
              <a:buNone/>
              <a:defRPr sz="3000"/>
            </a:lvl5pPr>
            <a:lvl6pPr marL="7641565" indent="0">
              <a:buNone/>
              <a:defRPr sz="3000"/>
            </a:lvl6pPr>
            <a:lvl7pPr marL="9169877" indent="0">
              <a:buNone/>
              <a:defRPr sz="3000"/>
            </a:lvl7pPr>
            <a:lvl8pPr marL="10698190" indent="0">
              <a:buNone/>
              <a:defRPr sz="3000"/>
            </a:lvl8pPr>
            <a:lvl9pPr marL="12226503"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fld id="{E74FFE66-9EAA-4451-BACE-28066DEBF5AC}" type="datetimeFigureOut">
              <a:rPr lang="en-US" smtClean="0"/>
              <a:pPr/>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05666" tIns="152833" rIns="305666" bIns="152833" rtlCol="0" anchor="ctr">
            <a:normAutofit/>
          </a:bodyPr>
          <a:lstStyle/>
          <a:p>
            <a:r>
              <a:rPr lang="en-US"/>
              <a:t>Click to edit Master title style</a:t>
            </a:r>
          </a:p>
        </p:txBody>
      </p:sp>
      <p:sp>
        <p:nvSpPr>
          <p:cNvPr id="3" name="Text Placeholder 2"/>
          <p:cNvSpPr>
            <a:spLocks noGrp="1"/>
          </p:cNvSpPr>
          <p:nvPr>
            <p:ph type="body" idx="1"/>
          </p:nvPr>
        </p:nvSpPr>
        <p:spPr>
          <a:xfrm>
            <a:off x="1645920" y="5120643"/>
            <a:ext cx="29626560" cy="14483081"/>
          </a:xfrm>
          <a:prstGeom prst="rect">
            <a:avLst/>
          </a:prstGeom>
        </p:spPr>
        <p:txBody>
          <a:bodyPr vert="horz" lIns="305666" tIns="152833" rIns="305666" bIns="15283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3"/>
            <a:ext cx="7680960" cy="1168400"/>
          </a:xfrm>
          <a:prstGeom prst="rect">
            <a:avLst/>
          </a:prstGeom>
        </p:spPr>
        <p:txBody>
          <a:bodyPr vert="horz" lIns="305666" tIns="152833" rIns="305666" bIns="152833" rtlCol="0" anchor="ctr"/>
          <a:lstStyle>
            <a:lvl1pPr algn="l">
              <a:defRPr sz="4000">
                <a:solidFill>
                  <a:schemeClr val="tx1">
                    <a:tint val="75000"/>
                  </a:schemeClr>
                </a:solidFill>
              </a:defRPr>
            </a:lvl1pPr>
          </a:lstStyle>
          <a:p>
            <a:fld id="{E74FFE66-9EAA-4451-BACE-28066DEBF5AC}" type="datetimeFigureOut">
              <a:rPr lang="en-US" smtClean="0"/>
              <a:pPr/>
              <a:t>8/30/2023</a:t>
            </a:fld>
            <a:endParaRPr lang="en-US" dirty="0"/>
          </a:p>
        </p:txBody>
      </p:sp>
      <p:sp>
        <p:nvSpPr>
          <p:cNvPr id="5" name="Footer Placeholder 4"/>
          <p:cNvSpPr>
            <a:spLocks noGrp="1"/>
          </p:cNvSpPr>
          <p:nvPr>
            <p:ph type="ftr" sz="quarter" idx="3"/>
          </p:nvPr>
        </p:nvSpPr>
        <p:spPr>
          <a:xfrm>
            <a:off x="11247120" y="20340323"/>
            <a:ext cx="10424160" cy="1168400"/>
          </a:xfrm>
          <a:prstGeom prst="rect">
            <a:avLst/>
          </a:prstGeom>
        </p:spPr>
        <p:txBody>
          <a:bodyPr vert="horz" lIns="305666" tIns="152833" rIns="305666" bIns="152833" rtlCol="0" anchor="ctr"/>
          <a:lstStyle>
            <a:lvl1pPr algn="ctr">
              <a:defRPr sz="4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20340323"/>
            <a:ext cx="7680960" cy="1168400"/>
          </a:xfrm>
          <a:prstGeom prst="rect">
            <a:avLst/>
          </a:prstGeom>
        </p:spPr>
        <p:txBody>
          <a:bodyPr vert="horz" lIns="305666" tIns="152833" rIns="305666" bIns="152833" rtlCol="0" anchor="ctr"/>
          <a:lstStyle>
            <a:lvl1pPr algn="r">
              <a:defRPr sz="4000">
                <a:solidFill>
                  <a:schemeClr val="tx1">
                    <a:tint val="75000"/>
                  </a:schemeClr>
                </a:solidFill>
              </a:defRPr>
            </a:lvl1pPr>
          </a:lstStyle>
          <a:p>
            <a:fld id="{5420371F-1418-4C53-B005-2BB3E9216FA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56625" rtl="0" eaLnBrk="1" latinLnBrk="0" hangingPunct="1">
        <a:spcBef>
          <a:spcPct val="0"/>
        </a:spcBef>
        <a:buNone/>
        <a:defRPr sz="14700" kern="1200">
          <a:solidFill>
            <a:schemeClr val="tx1"/>
          </a:solidFill>
          <a:latin typeface="+mj-lt"/>
          <a:ea typeface="+mj-ea"/>
          <a:cs typeface="+mj-cs"/>
        </a:defRPr>
      </a:lvl1pPr>
    </p:titleStyle>
    <p:bodyStyle>
      <a:lvl1pPr marL="1146234" indent="-1146234" algn="l" defTabSz="3056625" rtl="0" eaLnBrk="1" latinLnBrk="0" hangingPunct="1">
        <a:spcBef>
          <a:spcPct val="20000"/>
        </a:spcBef>
        <a:buFont typeface="Arial" pitchFamily="34" charset="0"/>
        <a:buChar char="•"/>
        <a:defRPr sz="10700" kern="1200">
          <a:solidFill>
            <a:schemeClr val="tx1"/>
          </a:solidFill>
          <a:latin typeface="+mn-lt"/>
          <a:ea typeface="+mn-ea"/>
          <a:cs typeface="+mn-cs"/>
        </a:defRPr>
      </a:lvl1pPr>
      <a:lvl2pPr marL="2483508" indent="-955196" algn="l" defTabSz="305662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820782" indent="-764157" algn="l" defTabSz="305662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49095"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77408"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405721"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934034"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462346"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90659"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9pPr>
    </p:bodyStyle>
    <p:otherStyle>
      <a:defPPr>
        <a:defRPr lang="en-US"/>
      </a:defPPr>
      <a:lvl1pPr marL="0" algn="l" defTabSz="3056625" rtl="0" eaLnBrk="1" latinLnBrk="0" hangingPunct="1">
        <a:defRPr sz="6000" kern="1200">
          <a:solidFill>
            <a:schemeClr val="tx1"/>
          </a:solidFill>
          <a:latin typeface="+mn-lt"/>
          <a:ea typeface="+mn-ea"/>
          <a:cs typeface="+mn-cs"/>
        </a:defRPr>
      </a:lvl1pPr>
      <a:lvl2pPr marL="1528312" algn="l" defTabSz="3056625" rtl="0" eaLnBrk="1" latinLnBrk="0" hangingPunct="1">
        <a:defRPr sz="6000" kern="1200">
          <a:solidFill>
            <a:schemeClr val="tx1"/>
          </a:solidFill>
          <a:latin typeface="+mn-lt"/>
          <a:ea typeface="+mn-ea"/>
          <a:cs typeface="+mn-cs"/>
        </a:defRPr>
      </a:lvl2pPr>
      <a:lvl3pPr marL="3056625" algn="l" defTabSz="3056625" rtl="0" eaLnBrk="1" latinLnBrk="0" hangingPunct="1">
        <a:defRPr sz="6000" kern="1200">
          <a:solidFill>
            <a:schemeClr val="tx1"/>
          </a:solidFill>
          <a:latin typeface="+mn-lt"/>
          <a:ea typeface="+mn-ea"/>
          <a:cs typeface="+mn-cs"/>
        </a:defRPr>
      </a:lvl3pPr>
      <a:lvl4pPr marL="4584939" algn="l" defTabSz="3056625" rtl="0" eaLnBrk="1" latinLnBrk="0" hangingPunct="1">
        <a:defRPr sz="6000" kern="1200">
          <a:solidFill>
            <a:schemeClr val="tx1"/>
          </a:solidFill>
          <a:latin typeface="+mn-lt"/>
          <a:ea typeface="+mn-ea"/>
          <a:cs typeface="+mn-cs"/>
        </a:defRPr>
      </a:lvl4pPr>
      <a:lvl5pPr marL="6113252" algn="l" defTabSz="3056625" rtl="0" eaLnBrk="1" latinLnBrk="0" hangingPunct="1">
        <a:defRPr sz="6000" kern="1200">
          <a:solidFill>
            <a:schemeClr val="tx1"/>
          </a:solidFill>
          <a:latin typeface="+mn-lt"/>
          <a:ea typeface="+mn-ea"/>
          <a:cs typeface="+mn-cs"/>
        </a:defRPr>
      </a:lvl5pPr>
      <a:lvl6pPr marL="7641565" algn="l" defTabSz="3056625" rtl="0" eaLnBrk="1" latinLnBrk="0" hangingPunct="1">
        <a:defRPr sz="6000" kern="1200">
          <a:solidFill>
            <a:schemeClr val="tx1"/>
          </a:solidFill>
          <a:latin typeface="+mn-lt"/>
          <a:ea typeface="+mn-ea"/>
          <a:cs typeface="+mn-cs"/>
        </a:defRPr>
      </a:lvl6pPr>
      <a:lvl7pPr marL="9169877" algn="l" defTabSz="3056625" rtl="0" eaLnBrk="1" latinLnBrk="0" hangingPunct="1">
        <a:defRPr sz="6000" kern="1200">
          <a:solidFill>
            <a:schemeClr val="tx1"/>
          </a:solidFill>
          <a:latin typeface="+mn-lt"/>
          <a:ea typeface="+mn-ea"/>
          <a:cs typeface="+mn-cs"/>
        </a:defRPr>
      </a:lvl7pPr>
      <a:lvl8pPr marL="10698190" algn="l" defTabSz="3056625" rtl="0" eaLnBrk="1" latinLnBrk="0" hangingPunct="1">
        <a:defRPr sz="6000" kern="1200">
          <a:solidFill>
            <a:schemeClr val="tx1"/>
          </a:solidFill>
          <a:latin typeface="+mn-lt"/>
          <a:ea typeface="+mn-ea"/>
          <a:cs typeface="+mn-cs"/>
        </a:defRPr>
      </a:lvl8pPr>
      <a:lvl9pPr marL="12226503" algn="l" defTabSz="3056625"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9E0A635-75D8-F5BD-9538-C8C8B9F7BECA}"/>
              </a:ext>
            </a:extLst>
          </p:cNvPr>
          <p:cNvPicPr>
            <a:picLocks noChangeAspect="1"/>
          </p:cNvPicPr>
          <p:nvPr/>
        </p:nvPicPr>
        <p:blipFill>
          <a:blip r:embed="rId3"/>
          <a:stretch>
            <a:fillRect/>
          </a:stretch>
        </p:blipFill>
        <p:spPr>
          <a:xfrm>
            <a:off x="17907000" y="2514600"/>
            <a:ext cx="13799857" cy="13539477"/>
          </a:xfrm>
          <a:prstGeom prst="rect">
            <a:avLst/>
          </a:prstGeom>
        </p:spPr>
      </p:pic>
      <p:sp>
        <p:nvSpPr>
          <p:cNvPr id="6" name="TextBox 5">
            <a:extLst>
              <a:ext uri="{FF2B5EF4-FFF2-40B4-BE49-F238E27FC236}">
                <a16:creationId xmlns:a16="http://schemas.microsoft.com/office/drawing/2014/main" id="{A8F09090-C472-90F6-896B-5390E6AD997C}"/>
              </a:ext>
            </a:extLst>
          </p:cNvPr>
          <p:cNvSpPr txBox="1"/>
          <p:nvPr/>
        </p:nvSpPr>
        <p:spPr>
          <a:xfrm>
            <a:off x="670442" y="19715745"/>
            <a:ext cx="14813280" cy="1588127"/>
          </a:xfrm>
          <a:prstGeom prst="rect">
            <a:avLst/>
          </a:prstGeom>
          <a:noFill/>
        </p:spPr>
        <p:txBody>
          <a:bodyPr wrap="square">
            <a:spAutoFit/>
          </a:bodyPr>
          <a:lstStyle/>
          <a:p>
            <a:pPr algn="just">
              <a:tabLst>
                <a:tab pos="6943725" algn="l"/>
              </a:tabLst>
            </a:pPr>
            <a:r>
              <a:rPr lang="en-US" sz="2430" i="1" dirty="0">
                <a:latin typeface="Calibri" panose="020F0502020204030204" pitchFamily="34" charset="0"/>
                <a:ea typeface="Times New Roman" panose="02020603050405020304" pitchFamily="18" charset="0"/>
                <a:cs typeface="Arial" panose="020B0604020202020204" pitchFamily="34" charset="0"/>
              </a:rPr>
              <a:t>The Grade 8 Unit 4 </a:t>
            </a:r>
            <a:r>
              <a:rPr lang="en-US" sz="2430" i="1" dirty="0">
                <a:latin typeface="Calibri" panose="020F0502020204030204" pitchFamily="34" charset="0"/>
                <a:cs typeface="Arial" panose="020B0604020202020204" pitchFamily="34" charset="0"/>
              </a:rPr>
              <a:t>Providing Solutions to Problems using Simple Wave Properties: Storyline Overview was developed with funding from the U.S. Department of Education under the Competitive Grants </a:t>
            </a:r>
            <a:r>
              <a:rPr lang="en-US" sz="2430" i="1" dirty="0">
                <a:latin typeface="Calibri" panose="020F0502020204030204" pitchFamily="34" charset="0"/>
                <a:ea typeface="Times New Roman" panose="02020603050405020304" pitchFamily="18" charset="0"/>
                <a:cs typeface="Arial" panose="020B0604020202020204" pitchFamily="34" charset="0"/>
              </a:rPr>
              <a:t>for State Assessments Program, CFDA 84.368A. The contents of this guide do not represent the policy of the U.S. Department of Education, and no assumption of endorsement by the Federal government should be made.</a:t>
            </a:r>
            <a:endParaRPr lang="en-US" sz="2430" dirty="0">
              <a:latin typeface="Calibri" panose="020F0502020204030204" pitchFamily="34" charset="0"/>
              <a:ea typeface="Times New Roman" panose="02020603050405020304" pitchFamily="18" charset="0"/>
              <a:cs typeface="Arial" panose="020B0604020202020204" pitchFamily="34" charset="0"/>
            </a:endParaRPr>
          </a:p>
        </p:txBody>
      </p:sp>
      <p:sp>
        <p:nvSpPr>
          <p:cNvPr id="8" name="TextBox 7">
            <a:extLst>
              <a:ext uri="{FF2B5EF4-FFF2-40B4-BE49-F238E27FC236}">
                <a16:creationId xmlns:a16="http://schemas.microsoft.com/office/drawing/2014/main" id="{0CD02459-CF27-0B05-4F55-4806B62A2ABE}"/>
              </a:ext>
            </a:extLst>
          </p:cNvPr>
          <p:cNvSpPr txBox="1"/>
          <p:nvPr/>
        </p:nvSpPr>
        <p:spPr>
          <a:xfrm>
            <a:off x="670442" y="10560837"/>
            <a:ext cx="16779630" cy="5909310"/>
          </a:xfrm>
          <a:prstGeom prst="rect">
            <a:avLst/>
          </a:prstGeom>
          <a:noFill/>
        </p:spPr>
        <p:txBody>
          <a:bodyPr wrap="square">
            <a:spAutoFit/>
          </a:bodyPr>
          <a:lstStyle/>
          <a:p>
            <a:pPr algn="ctr"/>
            <a:r>
              <a:rPr lang="en-US" sz="6000" b="1" dirty="0">
                <a:latin typeface="Calibri" panose="020F0502020204030204" pitchFamily="34" charset="0"/>
                <a:ea typeface="Times New Roman" panose="02020603050405020304" pitchFamily="18" charset="0"/>
                <a:cs typeface="Arial" panose="020B0604020202020204" pitchFamily="34" charset="0"/>
              </a:rPr>
              <a:t>Grade 8 Unit 4</a:t>
            </a:r>
          </a:p>
          <a:p>
            <a:pPr algn="ctr"/>
            <a:r>
              <a:rPr lang="en-US" sz="6000" b="1" dirty="0">
                <a:effectLst/>
                <a:latin typeface="Calibri" panose="020F0502020204030204" pitchFamily="34" charset="0"/>
                <a:ea typeface="Calibri" panose="020F0502020204030204" pitchFamily="34" charset="0"/>
              </a:rPr>
              <a:t>Providing Solutions to Problems using Simple Wave Properties</a:t>
            </a:r>
          </a:p>
          <a:p>
            <a:pPr algn="ctr"/>
            <a:endParaRPr lang="en-US" sz="6000" b="1" dirty="0">
              <a:effectLst/>
              <a:latin typeface="Calibri" panose="020F0502020204030204" pitchFamily="34" charset="0"/>
              <a:ea typeface="Calibri" panose="020F0502020204030204" pitchFamily="34" charset="0"/>
            </a:endParaRPr>
          </a:p>
          <a:p>
            <a:pPr algn="ctr"/>
            <a:endParaRPr lang="en-US" sz="1800" b="1" dirty="0">
              <a:latin typeface="Calibri" panose="020F0502020204030204" pitchFamily="34" charset="0"/>
              <a:ea typeface="Times New Roman" panose="02020603050405020304" pitchFamily="18" charset="0"/>
              <a:cs typeface="Arial" panose="020B0604020202020204" pitchFamily="34" charset="0"/>
            </a:endParaRPr>
          </a:p>
          <a:p>
            <a:pPr algn="ctr"/>
            <a:r>
              <a:rPr lang="en-US" sz="6000" b="1" dirty="0">
                <a:latin typeface="Calibri" panose="020F0502020204030204" pitchFamily="34" charset="0"/>
                <a:ea typeface="Times New Roman" panose="02020603050405020304" pitchFamily="18" charset="0"/>
                <a:cs typeface="Arial" panose="020B0604020202020204" pitchFamily="34" charset="0"/>
              </a:rPr>
              <a:t>Storyline Overview</a:t>
            </a:r>
          </a:p>
          <a:p>
            <a:pPr algn="ctr">
              <a:spcAft>
                <a:spcPts val="3240"/>
              </a:spcAft>
            </a:pPr>
            <a:r>
              <a:rPr lang="en-US" sz="6000" b="1" dirty="0">
                <a:latin typeface="Calibri" panose="020F0502020204030204" pitchFamily="34" charset="0"/>
                <a:ea typeface="Times New Roman" panose="02020603050405020304" pitchFamily="18" charset="0"/>
                <a:cs typeface="Arial" panose="020B0604020202020204" pitchFamily="34" charset="0"/>
              </a:rPr>
              <a:t>March 2023</a:t>
            </a:r>
            <a:endParaRPr lang="en-US" sz="6000" dirty="0">
              <a:latin typeface="Calibri" panose="020F0502020204030204" pitchFamily="34" charset="0"/>
              <a:ea typeface="Times New Roman" panose="02020603050405020304" pitchFamily="18" charset="0"/>
              <a:cs typeface="Arial" panose="020B0604020202020204" pitchFamily="34" charset="0"/>
            </a:endParaRPr>
          </a:p>
        </p:txBody>
      </p:sp>
      <p:sp>
        <p:nvSpPr>
          <p:cNvPr id="10" name="TextBox 9">
            <a:extLst>
              <a:ext uri="{FF2B5EF4-FFF2-40B4-BE49-F238E27FC236}">
                <a16:creationId xmlns:a16="http://schemas.microsoft.com/office/drawing/2014/main" id="{77F6D895-239C-F84A-C045-E4960F5171DF}"/>
              </a:ext>
            </a:extLst>
          </p:cNvPr>
          <p:cNvSpPr txBox="1"/>
          <p:nvPr/>
        </p:nvSpPr>
        <p:spPr>
          <a:xfrm>
            <a:off x="507519" y="3574185"/>
            <a:ext cx="17105477" cy="6075509"/>
          </a:xfrm>
          <a:prstGeom prst="rect">
            <a:avLst/>
          </a:prstGeom>
          <a:noFill/>
        </p:spPr>
        <p:txBody>
          <a:bodyPr wrap="square">
            <a:spAutoFit/>
          </a:bodyPr>
          <a:lstStyle/>
          <a:p>
            <a:pPr algn="ctr"/>
            <a:r>
              <a:rPr lang="en-US" sz="9720" b="1" dirty="0">
                <a:latin typeface="Calibri" panose="020F0502020204030204" pitchFamily="34" charset="0"/>
                <a:ea typeface="Times New Roman" panose="02020603050405020304" pitchFamily="18" charset="0"/>
                <a:cs typeface="Arial" panose="020B0604020202020204" pitchFamily="34" charset="0"/>
              </a:rPr>
              <a:t>Stackable Instructionally-embedded Portable Science (SIPS) Assessments</a:t>
            </a:r>
          </a:p>
          <a:p>
            <a:pPr algn="ctr"/>
            <a:endParaRPr lang="en-US" sz="9720" b="1" dirty="0">
              <a:latin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B9B9D775-5695-5A3B-5D2A-7932DE3129A8}"/>
              </a:ext>
            </a:extLst>
          </p:cNvPr>
          <p:cNvSpPr txBox="1"/>
          <p:nvPr/>
        </p:nvSpPr>
        <p:spPr>
          <a:xfrm>
            <a:off x="16885920" y="19735799"/>
            <a:ext cx="14813280" cy="1588127"/>
          </a:xfrm>
          <a:prstGeom prst="rect">
            <a:avLst/>
          </a:prstGeom>
          <a:noFill/>
        </p:spPr>
        <p:txBody>
          <a:bodyPr wrap="square">
            <a:spAutoFit/>
          </a:bodyPr>
          <a:lstStyle>
            <a:defPPr>
              <a:defRPr lang="en-US"/>
            </a:defPPr>
            <a:lvl1pPr marR="0" algn="just">
              <a:spcBef>
                <a:spcPts val="0"/>
              </a:spcBef>
              <a:spcAft>
                <a:spcPts val="0"/>
              </a:spcAft>
              <a:tabLst>
                <a:tab pos="2571750" algn="l"/>
              </a:tabLst>
              <a:defRPr sz="900" i="1">
                <a:effectLst/>
                <a:latin typeface="Calibri" panose="020F0502020204030204" pitchFamily="34" charset="0"/>
                <a:ea typeface="Times New Roman" panose="02020603050405020304" pitchFamily="18" charset="0"/>
                <a:cs typeface="Arial" panose="020B0604020202020204" pitchFamily="34" charset="0"/>
              </a:defRPr>
            </a:lvl1pPr>
          </a:lstStyle>
          <a:p>
            <a:r>
              <a:rPr lang="en-US" sz="2430" dirty="0"/>
              <a:t>All rights reserved. Any or all portions of this document may be reproduced and distributed without prior permission, provided the source is cited as: Stackable Instructionally-embedded Portable Science (SIPS) Assessments Project. (2023). </a:t>
            </a:r>
            <a:r>
              <a:rPr lang="en-US" sz="2430" i="1" dirty="0">
                <a:latin typeface="Calibri" panose="020F0502020204030204" pitchFamily="34" charset="0"/>
                <a:ea typeface="Times New Roman" panose="02020603050405020304" pitchFamily="18" charset="0"/>
                <a:cs typeface="Arial" panose="020B0604020202020204" pitchFamily="34" charset="0"/>
              </a:rPr>
              <a:t>Grade 8 Unit 4 </a:t>
            </a:r>
            <a:r>
              <a:rPr lang="en-US" sz="2430" i="1" dirty="0">
                <a:latin typeface="Calibri" panose="020F0502020204030204" pitchFamily="34" charset="0"/>
                <a:cs typeface="Arial" panose="020B0604020202020204" pitchFamily="34" charset="0"/>
              </a:rPr>
              <a:t>Providing Solutions to Problems using Simple Wave Properties: Storyline Overview</a:t>
            </a:r>
            <a:r>
              <a:rPr lang="en-US" sz="2430" dirty="0"/>
              <a:t>. Lincoln, NE: Nebraska Department of Education.</a:t>
            </a:r>
          </a:p>
        </p:txBody>
      </p:sp>
    </p:spTree>
    <p:extLst>
      <p:ext uri="{BB962C8B-B14F-4D97-AF65-F5344CB8AC3E}">
        <p14:creationId xmlns:p14="http://schemas.microsoft.com/office/powerpoint/2010/main" val="385012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 name="Rounded Rectangle 4">
            <a:extLst>
              <a:ext uri="{FF2B5EF4-FFF2-40B4-BE49-F238E27FC236}">
                <a16:creationId xmlns:a16="http://schemas.microsoft.com/office/drawing/2014/main" id="{D6FAECB2-8BD2-4515-9312-0F3BCBE7701C}"/>
              </a:ext>
            </a:extLst>
          </p:cNvPr>
          <p:cNvSpPr/>
          <p:nvPr/>
        </p:nvSpPr>
        <p:spPr>
          <a:xfrm>
            <a:off x="504826" y="155163"/>
            <a:ext cx="31940545" cy="7281600"/>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2EEF8DF4-3ED7-42A2-A135-D46B142246EE}"/>
              </a:ext>
            </a:extLst>
          </p:cNvPr>
          <p:cNvSpPr/>
          <p:nvPr/>
        </p:nvSpPr>
        <p:spPr>
          <a:xfrm>
            <a:off x="9287370" y="1352729"/>
            <a:ext cx="14111136" cy="3508737"/>
          </a:xfrm>
          <a:prstGeom prst="rect">
            <a:avLst/>
          </a:prstGeom>
          <a:solidFill>
            <a:schemeClr val="bg1">
              <a:alpha val="74902"/>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en-US" sz="3200" b="1" dirty="0">
              <a:solidFill>
                <a:schemeClr val="tx1"/>
              </a:solidFill>
            </a:endParaRPr>
          </a:p>
        </p:txBody>
      </p:sp>
      <p:sp>
        <p:nvSpPr>
          <p:cNvPr id="4" name="Rectangle 3"/>
          <p:cNvSpPr/>
          <p:nvPr/>
        </p:nvSpPr>
        <p:spPr>
          <a:xfrm>
            <a:off x="4642395" y="152400"/>
            <a:ext cx="23383719" cy="1200329"/>
          </a:xfrm>
          <a:prstGeom prst="rect">
            <a:avLst/>
          </a:prstGeom>
        </p:spPr>
        <p:txBody>
          <a:bodyPr wrap="square">
            <a:spAutoFit/>
          </a:bodyPr>
          <a:lstStyle/>
          <a:p>
            <a:pPr algn="ctr"/>
            <a:r>
              <a:rPr lang="en-US" sz="7200" b="1" dirty="0">
                <a:latin typeface="Arial" pitchFamily="34" charset="0"/>
                <a:cs typeface="Arial" pitchFamily="34" charset="0"/>
              </a:rPr>
              <a:t>Grade 8 Unit 4: Storyline, Phenomena, and Segments</a:t>
            </a:r>
          </a:p>
        </p:txBody>
      </p:sp>
      <p:sp>
        <p:nvSpPr>
          <p:cNvPr id="147" name="Rounded Rectangle 4">
            <a:extLst>
              <a:ext uri="{FF2B5EF4-FFF2-40B4-BE49-F238E27FC236}">
                <a16:creationId xmlns:a16="http://schemas.microsoft.com/office/drawing/2014/main" id="{89301DA0-C07C-490A-921A-B8CDCD444E10}"/>
              </a:ext>
            </a:extLst>
          </p:cNvPr>
          <p:cNvSpPr/>
          <p:nvPr/>
        </p:nvSpPr>
        <p:spPr>
          <a:xfrm>
            <a:off x="457200" y="7754371"/>
            <a:ext cx="7772400" cy="13863837"/>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8F9BED0E-CF11-42FD-BDD8-6BBAE38CC2CE}"/>
              </a:ext>
            </a:extLst>
          </p:cNvPr>
          <p:cNvSpPr/>
          <p:nvPr/>
        </p:nvSpPr>
        <p:spPr>
          <a:xfrm>
            <a:off x="1541671" y="1352729"/>
            <a:ext cx="7592824" cy="3508736"/>
          </a:xfrm>
          <a:prstGeom prst="rect">
            <a:avLst/>
          </a:prstGeom>
          <a:solidFill>
            <a:schemeClr val="bg1">
              <a:alpha val="74902"/>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3200" b="1" dirty="0">
                <a:solidFill>
                  <a:schemeClr val="tx1"/>
                </a:solidFill>
              </a:rPr>
              <a:t>Storyline Overview</a:t>
            </a:r>
          </a:p>
          <a:p>
            <a:pPr algn="ctr">
              <a:lnSpc>
                <a:spcPct val="110000"/>
              </a:lnSpc>
            </a:pPr>
            <a:r>
              <a:rPr lang="en-US" sz="2400" dirty="0">
                <a:solidFill>
                  <a:schemeClr val="tx1"/>
                </a:solidFill>
                <a:latin typeface="Calibri" panose="020F0502020204030204" pitchFamily="34" charset="0"/>
              </a:rPr>
              <a:t>Students make sense of the key disciplinary ideas of </a:t>
            </a:r>
            <a:r>
              <a:rPr lang="en-US" sz="2400" b="0" i="0" dirty="0">
                <a:solidFill>
                  <a:srgbClr val="000000"/>
                </a:solidFill>
                <a:effectLst/>
                <a:latin typeface="Calibri" panose="020F0502020204030204" pitchFamily="34" charset="0"/>
              </a:rPr>
              <a:t>properties and types of simple waves and provide design solutions to problems that involve these properties. </a:t>
            </a:r>
            <a:r>
              <a:rPr lang="en-US" sz="1800" b="0" i="0" dirty="0">
                <a:solidFill>
                  <a:srgbClr val="000000"/>
                </a:solidFill>
                <a:effectLst/>
                <a:latin typeface="Calibri" panose="020F0502020204030204" pitchFamily="34" charset="0"/>
              </a:rPr>
              <a:t> </a:t>
            </a:r>
            <a:endParaRPr lang="en-US" sz="2400" dirty="0">
              <a:solidFill>
                <a:schemeClr val="tx1"/>
              </a:solidFill>
              <a:latin typeface="Calibri" panose="020F0502020204030204" pitchFamily="34" charset="0"/>
            </a:endParaRPr>
          </a:p>
        </p:txBody>
      </p:sp>
      <p:sp>
        <p:nvSpPr>
          <p:cNvPr id="130" name="Rounded Rectangle 4">
            <a:extLst>
              <a:ext uri="{FF2B5EF4-FFF2-40B4-BE49-F238E27FC236}">
                <a16:creationId xmlns:a16="http://schemas.microsoft.com/office/drawing/2014/main" id="{239A5F88-0150-4675-B180-DE2753ED5C73}"/>
              </a:ext>
            </a:extLst>
          </p:cNvPr>
          <p:cNvSpPr/>
          <p:nvPr/>
        </p:nvSpPr>
        <p:spPr>
          <a:xfrm>
            <a:off x="16626733" y="7754371"/>
            <a:ext cx="7772400" cy="13931792"/>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ectangle 154">
            <a:extLst>
              <a:ext uri="{FF2B5EF4-FFF2-40B4-BE49-F238E27FC236}">
                <a16:creationId xmlns:a16="http://schemas.microsoft.com/office/drawing/2014/main" id="{AD4B2ADC-AEBE-491D-A42D-D8EE3B8282CA}"/>
              </a:ext>
            </a:extLst>
          </p:cNvPr>
          <p:cNvSpPr/>
          <p:nvPr/>
        </p:nvSpPr>
        <p:spPr>
          <a:xfrm>
            <a:off x="11609855" y="1447800"/>
            <a:ext cx="9511924" cy="595932"/>
          </a:xfrm>
          <a:prstGeom prst="rect">
            <a:avLst/>
          </a:prstGeom>
          <a:noFill/>
          <a:ln>
            <a:noFill/>
          </a:ln>
        </p:spPr>
        <p:txBody>
          <a:bodyPr wrap="square">
            <a:spAutoFit/>
          </a:bodyPr>
          <a:lstStyle/>
          <a:p>
            <a:pPr algn="ctr" defTabSz="914400">
              <a:lnSpc>
                <a:spcPct val="107000"/>
              </a:lnSpc>
              <a:spcAft>
                <a:spcPts val="800"/>
              </a:spcAft>
            </a:pPr>
            <a:r>
              <a:rPr lang="en-US" sz="3200" b="1" kern="0" dirty="0">
                <a:solidFill>
                  <a:prstClr val="black"/>
                </a:solidFill>
              </a:rPr>
              <a:t>Anchor Phenomenon</a:t>
            </a:r>
          </a:p>
        </p:txBody>
      </p:sp>
      <p:sp>
        <p:nvSpPr>
          <p:cNvPr id="156" name="Rectangle 155">
            <a:extLst>
              <a:ext uri="{FF2B5EF4-FFF2-40B4-BE49-F238E27FC236}">
                <a16:creationId xmlns:a16="http://schemas.microsoft.com/office/drawing/2014/main" id="{E3C2F6FE-93FA-406B-A0B3-70D77A0037FC}"/>
              </a:ext>
            </a:extLst>
          </p:cNvPr>
          <p:cNvSpPr/>
          <p:nvPr/>
        </p:nvSpPr>
        <p:spPr>
          <a:xfrm>
            <a:off x="9341222" y="1720334"/>
            <a:ext cx="14003433" cy="1920895"/>
          </a:xfrm>
          <a:prstGeom prst="rect">
            <a:avLst/>
          </a:prstGeom>
          <a:noFill/>
          <a:ln>
            <a:noFill/>
          </a:ln>
        </p:spPr>
        <p:txBody>
          <a:bodyPr wrap="square" numCol="2" spcCol="4023360">
            <a:noAutofit/>
          </a:bodyPr>
          <a:lstStyle/>
          <a:p>
            <a:pPr algn="ctr">
              <a:lnSpc>
                <a:spcPct val="110000"/>
              </a:lnSpc>
            </a:pPr>
            <a:r>
              <a:rPr lang="en-US" sz="2400" dirty="0">
                <a:effectLst/>
                <a:latin typeface="Calibri" panose="020F0502020204030204" pitchFamily="34" charset="0"/>
                <a:ea typeface="Calibri" panose="020F0502020204030204" pitchFamily="34" charset="0"/>
              </a:rPr>
              <a:t>The anchor phenomenon is an engineering design challenge involving either light or sound waves in different environments. </a:t>
            </a:r>
            <a:r>
              <a:rPr lang="en-US" sz="2400" dirty="0">
                <a:latin typeface="Calibri" panose="020F0502020204030204" pitchFamily="34" charset="0"/>
                <a:ea typeface="Calibri" panose="020F0502020204030204" pitchFamily="34" charset="0"/>
              </a:rPr>
              <a:t>Students are shown scenarios that </a:t>
            </a:r>
            <a:r>
              <a:rPr lang="en-US" sz="2400" dirty="0">
                <a:effectLst/>
                <a:latin typeface="Calibri" panose="020F0502020204030204" pitchFamily="34" charset="0"/>
                <a:ea typeface="Calibri" panose="020F0502020204030204" pitchFamily="34" charset="0"/>
              </a:rPr>
              <a:t>demonstrate how people use waves to solve problems on Earth to spark their interest.</a:t>
            </a:r>
          </a:p>
          <a:p>
            <a:pPr algn="ctr">
              <a:lnSpc>
                <a:spcPct val="110000"/>
              </a:lnSpc>
            </a:pPr>
            <a:r>
              <a:rPr lang="en-US" sz="2400" dirty="0">
                <a:latin typeface="Calibri" panose="020F0502020204030204" pitchFamily="34" charset="0"/>
              </a:rPr>
              <a:t>The teacher presents students with an engineering design challenge, such as “Design a piece of equipment that a child your age could use to help cope with sensitivities to light, sound, or particular colors.”</a:t>
            </a:r>
            <a:br>
              <a:rPr lang="en-US" sz="2400" dirty="0">
                <a:effectLst/>
                <a:latin typeface="Calibri" panose="020F0502020204030204" pitchFamily="34" charset="0"/>
                <a:ea typeface="Calibri" panose="020F0502020204030204" pitchFamily="34" charset="0"/>
              </a:rPr>
            </a:br>
            <a:endParaRPr lang="en-US" sz="2400" b="1" kern="0" dirty="0">
              <a:solidFill>
                <a:prstClr val="black"/>
              </a:solidFill>
            </a:endParaRPr>
          </a:p>
        </p:txBody>
      </p:sp>
      <p:sp>
        <p:nvSpPr>
          <p:cNvPr id="28" name="Rectangle 27">
            <a:extLst>
              <a:ext uri="{FF2B5EF4-FFF2-40B4-BE49-F238E27FC236}">
                <a16:creationId xmlns:a16="http://schemas.microsoft.com/office/drawing/2014/main" id="{5E57896E-F845-45A4-84D5-1CE0DB3886B0}"/>
              </a:ext>
            </a:extLst>
          </p:cNvPr>
          <p:cNvSpPr/>
          <p:nvPr/>
        </p:nvSpPr>
        <p:spPr>
          <a:xfrm>
            <a:off x="23573255" y="1371600"/>
            <a:ext cx="8124690" cy="3489866"/>
          </a:xfrm>
          <a:prstGeom prst="rect">
            <a:avLst/>
          </a:prstGeom>
          <a:solidFill>
            <a:schemeClr val="bg1">
              <a:alpha val="74902"/>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en-US" sz="2400" b="1" dirty="0">
              <a:solidFill>
                <a:schemeClr val="tx1"/>
              </a:solidFill>
            </a:endParaRPr>
          </a:p>
          <a:p>
            <a:pPr algn="ctr">
              <a:lnSpc>
                <a:spcPct val="110000"/>
              </a:lnSpc>
            </a:pPr>
            <a:r>
              <a:rPr lang="en-US" sz="3200" b="1" dirty="0">
                <a:solidFill>
                  <a:schemeClr val="tx1"/>
                </a:solidFill>
              </a:rPr>
              <a:t>Measurement Target</a:t>
            </a:r>
          </a:p>
          <a:p>
            <a:pPr algn="ctr">
              <a:lnSpc>
                <a:spcPct val="110000"/>
              </a:lnSpc>
            </a:pPr>
            <a:r>
              <a:rPr lang="en-US" sz="2400" b="0" i="0" dirty="0">
                <a:solidFill>
                  <a:schemeClr val="tx1"/>
                </a:solidFill>
                <a:effectLst/>
              </a:rPr>
              <a:t>Students can apply Science and Engineering Practices with an emphasis on developing and interpreting models and using mathematical representations related to how waves transfer energy and information through various materials and utilizing elements of structure and function of an object’s material to determine and describe why light is reflected, absorbed, or transmitted through different materials.  </a:t>
            </a:r>
            <a:br>
              <a:rPr lang="en-US" sz="2400" dirty="0">
                <a:solidFill>
                  <a:schemeClr val="tx1"/>
                </a:solidFill>
                <a:latin typeface="Calibri" panose="020F0502020204030204" pitchFamily="34" charset="0"/>
              </a:rPr>
            </a:br>
            <a:endParaRPr lang="en-US" sz="2400" dirty="0">
              <a:solidFill>
                <a:schemeClr val="tx1"/>
              </a:solidFill>
              <a:latin typeface="Calibri" panose="020F0502020204030204" pitchFamily="34" charset="0"/>
            </a:endParaRPr>
          </a:p>
        </p:txBody>
      </p:sp>
      <p:sp>
        <p:nvSpPr>
          <p:cNvPr id="30" name="Rectangle 29">
            <a:extLst>
              <a:ext uri="{FF2B5EF4-FFF2-40B4-BE49-F238E27FC236}">
                <a16:creationId xmlns:a16="http://schemas.microsoft.com/office/drawing/2014/main" id="{0C58839F-90DD-40A9-A7B7-8CCB81DB136A}"/>
              </a:ext>
            </a:extLst>
          </p:cNvPr>
          <p:cNvSpPr/>
          <p:nvPr/>
        </p:nvSpPr>
        <p:spPr>
          <a:xfrm>
            <a:off x="2999255" y="4996422"/>
            <a:ext cx="27636764" cy="2223152"/>
          </a:xfrm>
          <a:prstGeom prst="rect">
            <a:avLst/>
          </a:prstGeom>
          <a:solidFill>
            <a:schemeClr val="bg1">
              <a:alpha val="74902"/>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3200" b="1" dirty="0">
                <a:solidFill>
                  <a:schemeClr val="tx1"/>
                </a:solidFill>
              </a:rPr>
              <a:t>Relationship to Prior and Subsequent Learning</a:t>
            </a:r>
          </a:p>
          <a:p>
            <a:pPr algn="ctr">
              <a:lnSpc>
                <a:spcPct val="110000"/>
              </a:lnSpc>
            </a:pPr>
            <a:r>
              <a:rPr lang="en-US" sz="2400" dirty="0">
                <a:solidFill>
                  <a:schemeClr val="tx1"/>
                </a:solidFill>
                <a:latin typeface="Calibri" panose="020F0502020204030204" pitchFamily="34" charset="0"/>
              </a:rPr>
              <a:t>Unit 4 focuses on </a:t>
            </a:r>
            <a:r>
              <a:rPr lang="en-US" sz="2400" b="0" i="0" dirty="0">
                <a:solidFill>
                  <a:srgbClr val="000000"/>
                </a:solidFill>
                <a:effectLst/>
                <a:latin typeface="Calibri" panose="020F0502020204030204" pitchFamily="34" charset="0"/>
              </a:rPr>
              <a:t>the properties of mechanical and light waves and how they can be used to define and delimit engineering problems</a:t>
            </a:r>
            <a:r>
              <a:rPr lang="en-US" sz="2400" dirty="0">
                <a:solidFill>
                  <a:schemeClr val="tx1"/>
                </a:solidFill>
                <a:latin typeface="Calibri" panose="020F0502020204030204" pitchFamily="34" charset="0"/>
              </a:rPr>
              <a:t>. In Unit 3, s</a:t>
            </a:r>
            <a:r>
              <a:rPr lang="en-US" sz="2400" b="0" i="0" dirty="0">
                <a:solidFill>
                  <a:srgbClr val="000000"/>
                </a:solidFill>
                <a:effectLst/>
                <a:latin typeface="Calibri" panose="020F0502020204030204" pitchFamily="34" charset="0"/>
              </a:rPr>
              <a:t>tudents use the practice of developing and using models and the cross-cutting concept of cause and effect to understand adaptation and changes of life on Earth. Their understanding of these SEPs and CCCs are further explored in Unit 4 through their investigation of simple waves, their properties and types, and how students can determine success criteria and constraints needed to solve problems related to waves. The wave model introduced in this unit is useful for explaining many features of electromagnetic radiation explained in later grades. The criteria and constraints they specify in this unit are later quantified and applied to global challenges facing humanity for potential solutions. </a:t>
            </a:r>
            <a:r>
              <a:rPr lang="en-US" sz="2400" dirty="0">
                <a:solidFill>
                  <a:schemeClr val="tx1"/>
                </a:solidFill>
                <a:latin typeface="Calibri" panose="020F0502020204030204" pitchFamily="34" charset="0"/>
              </a:rPr>
              <a:t>. </a:t>
            </a:r>
          </a:p>
        </p:txBody>
      </p:sp>
      <p:grpSp>
        <p:nvGrpSpPr>
          <p:cNvPr id="26" name="Group 25">
            <a:extLst>
              <a:ext uri="{FF2B5EF4-FFF2-40B4-BE49-F238E27FC236}">
                <a16:creationId xmlns:a16="http://schemas.microsoft.com/office/drawing/2014/main" id="{C76513C4-EDF0-1F93-BDA6-FD28EC6F85E3}"/>
              </a:ext>
            </a:extLst>
          </p:cNvPr>
          <p:cNvGrpSpPr/>
          <p:nvPr/>
        </p:nvGrpSpPr>
        <p:grpSpPr>
          <a:xfrm>
            <a:off x="8573772" y="7754371"/>
            <a:ext cx="7772400" cy="13863838"/>
            <a:chOff x="8702263" y="7303477"/>
            <a:chExt cx="8058152" cy="14391945"/>
          </a:xfrm>
        </p:grpSpPr>
        <p:sp>
          <p:nvSpPr>
            <p:cNvPr id="120" name="Rounded Rectangle 4">
              <a:extLst>
                <a:ext uri="{FF2B5EF4-FFF2-40B4-BE49-F238E27FC236}">
                  <a16:creationId xmlns:a16="http://schemas.microsoft.com/office/drawing/2014/main" id="{9560A376-2611-4752-B61F-A3F2EC8ECFBF}"/>
                </a:ext>
              </a:extLst>
            </p:cNvPr>
            <p:cNvSpPr/>
            <p:nvPr/>
          </p:nvSpPr>
          <p:spPr>
            <a:xfrm>
              <a:off x="8702263" y="7303477"/>
              <a:ext cx="8058152" cy="14391945"/>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24">
              <a:extLst>
                <a:ext uri="{FF2B5EF4-FFF2-40B4-BE49-F238E27FC236}">
                  <a16:creationId xmlns:a16="http://schemas.microsoft.com/office/drawing/2014/main" id="{63A670F2-87C8-85EC-56CC-BF32E001F8C4}"/>
                </a:ext>
              </a:extLst>
            </p:cNvPr>
            <p:cNvGrpSpPr/>
            <p:nvPr/>
          </p:nvGrpSpPr>
          <p:grpSpPr>
            <a:xfrm>
              <a:off x="8990260" y="7807351"/>
              <a:ext cx="7569693" cy="13446754"/>
              <a:chOff x="8990260" y="7807351"/>
              <a:chExt cx="7569693" cy="13446754"/>
            </a:xfrm>
          </p:grpSpPr>
          <p:sp>
            <p:nvSpPr>
              <p:cNvPr id="150" name="Rectangle 149">
                <a:extLst>
                  <a:ext uri="{FF2B5EF4-FFF2-40B4-BE49-F238E27FC236}">
                    <a16:creationId xmlns:a16="http://schemas.microsoft.com/office/drawing/2014/main" id="{FFD3CFFB-546B-4A74-B37C-2C5A044E6A55}"/>
                  </a:ext>
                </a:extLst>
              </p:cNvPr>
              <p:cNvSpPr/>
              <p:nvPr/>
            </p:nvSpPr>
            <p:spPr>
              <a:xfrm>
                <a:off x="9337049" y="7807351"/>
                <a:ext cx="6858000" cy="2971801"/>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b="1" dirty="0">
                    <a:solidFill>
                      <a:schemeClr val="tx1"/>
                    </a:solidFill>
                  </a:rPr>
                  <a:t>Segment 2: </a:t>
                </a:r>
                <a:r>
                  <a:rPr lang="en-US" sz="2400" dirty="0">
                    <a:solidFill>
                      <a:schemeClr val="tx1"/>
                    </a:solidFill>
                  </a:rPr>
                  <a:t>Students use models, carry out investigations, define problems, and construct explanations to answer scientific questions about the ability of sound waves to transfer energy without overall displacement. The importance of a medium for soundwaves to move is also modeled and applied to real world phenomena.</a:t>
                </a:r>
              </a:p>
            </p:txBody>
          </p:sp>
          <p:grpSp>
            <p:nvGrpSpPr>
              <p:cNvPr id="7" name="Group 6">
                <a:extLst>
                  <a:ext uri="{FF2B5EF4-FFF2-40B4-BE49-F238E27FC236}">
                    <a16:creationId xmlns:a16="http://schemas.microsoft.com/office/drawing/2014/main" id="{12D8DD45-4CB4-CFBD-5794-37737127757D}"/>
                  </a:ext>
                </a:extLst>
              </p:cNvPr>
              <p:cNvGrpSpPr/>
              <p:nvPr/>
            </p:nvGrpSpPr>
            <p:grpSpPr>
              <a:xfrm>
                <a:off x="8990260" y="11528732"/>
                <a:ext cx="7569693" cy="9725373"/>
                <a:chOff x="9716209" y="10340129"/>
                <a:chExt cx="7569693" cy="9725373"/>
              </a:xfrm>
            </p:grpSpPr>
            <p:sp>
              <p:nvSpPr>
                <p:cNvPr id="31" name="Freeform: Shape 30">
                  <a:extLst>
                    <a:ext uri="{FF2B5EF4-FFF2-40B4-BE49-F238E27FC236}">
                      <a16:creationId xmlns:a16="http://schemas.microsoft.com/office/drawing/2014/main" id="{9D30BD81-05F1-4089-94CA-78510DBCE0A6}"/>
                    </a:ext>
                  </a:extLst>
                </p:cNvPr>
                <p:cNvSpPr/>
                <p:nvPr/>
              </p:nvSpPr>
              <p:spPr>
                <a:xfrm>
                  <a:off x="9958875" y="11358829"/>
                  <a:ext cx="6713570" cy="8155043"/>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261205 w 5864878"/>
                    <a:gd name="connsiteY0" fmla="*/ 35972 h 10573687"/>
                    <a:gd name="connsiteX1" fmla="*/ 5604480 w 5864878"/>
                    <a:gd name="connsiteY1" fmla="*/ 1234585 h 10573687"/>
                    <a:gd name="connsiteX2" fmla="*/ 191105 w 5864878"/>
                    <a:gd name="connsiteY2" fmla="*/ 3190780 h 10573687"/>
                    <a:gd name="connsiteX3" fmla="*/ 5864830 w 5864878"/>
                    <a:gd name="connsiteY3" fmla="*/ 5842599 h 10573687"/>
                    <a:gd name="connsiteX4" fmla="*/ 76805 w 5864878"/>
                    <a:gd name="connsiteY4" fmla="*/ 7898689 h 10573687"/>
                    <a:gd name="connsiteX5" fmla="*/ 2664430 w 5864878"/>
                    <a:gd name="connsiteY5" fmla="*/ 10573619 h 10573687"/>
                    <a:gd name="connsiteX0" fmla="*/ 2261205 w 5864878"/>
                    <a:gd name="connsiteY0" fmla="*/ 35972 h 10573717"/>
                    <a:gd name="connsiteX1" fmla="*/ 5604480 w 5864878"/>
                    <a:gd name="connsiteY1" fmla="*/ 1234585 h 10573717"/>
                    <a:gd name="connsiteX2" fmla="*/ 191105 w 5864878"/>
                    <a:gd name="connsiteY2" fmla="*/ 3190780 h 10573717"/>
                    <a:gd name="connsiteX3" fmla="*/ 5864830 w 5864878"/>
                    <a:gd name="connsiteY3" fmla="*/ 5842599 h 10573717"/>
                    <a:gd name="connsiteX4" fmla="*/ 76805 w 5864878"/>
                    <a:gd name="connsiteY4" fmla="*/ 8484359 h 10573717"/>
                    <a:gd name="connsiteX5" fmla="*/ 2664430 w 5864878"/>
                    <a:gd name="connsiteY5" fmla="*/ 10573619 h 10573717"/>
                    <a:gd name="connsiteX0" fmla="*/ 2261205 w 5864878"/>
                    <a:gd name="connsiteY0" fmla="*/ 35972 h 10573717"/>
                    <a:gd name="connsiteX1" fmla="*/ 5604480 w 5864878"/>
                    <a:gd name="connsiteY1" fmla="*/ 1234585 h 10573717"/>
                    <a:gd name="connsiteX2" fmla="*/ 191105 w 5864878"/>
                    <a:gd name="connsiteY2" fmla="*/ 3190780 h 10573717"/>
                    <a:gd name="connsiteX3" fmla="*/ 5864830 w 5864878"/>
                    <a:gd name="connsiteY3" fmla="*/ 5842599 h 10573717"/>
                    <a:gd name="connsiteX4" fmla="*/ 76805 w 5864878"/>
                    <a:gd name="connsiteY4" fmla="*/ 8484359 h 10573717"/>
                    <a:gd name="connsiteX5" fmla="*/ 2664430 w 5864878"/>
                    <a:gd name="connsiteY5" fmla="*/ 10573619 h 10573717"/>
                    <a:gd name="connsiteX0" fmla="*/ 2184400 w 5788073"/>
                    <a:gd name="connsiteY0" fmla="*/ 35972 h 10573861"/>
                    <a:gd name="connsiteX1" fmla="*/ 5527675 w 5788073"/>
                    <a:gd name="connsiteY1" fmla="*/ 1234585 h 10573861"/>
                    <a:gd name="connsiteX2" fmla="*/ 114300 w 5788073"/>
                    <a:gd name="connsiteY2" fmla="*/ 3190780 h 10573861"/>
                    <a:gd name="connsiteX3" fmla="*/ 5788025 w 5788073"/>
                    <a:gd name="connsiteY3" fmla="*/ 5842599 h 10573861"/>
                    <a:gd name="connsiteX4" fmla="*/ 0 w 5788073"/>
                    <a:gd name="connsiteY4" fmla="*/ 8484359 h 10573861"/>
                    <a:gd name="connsiteX5" fmla="*/ 2587625 w 5788073"/>
                    <a:gd name="connsiteY5" fmla="*/ 10573619 h 10573861"/>
                    <a:gd name="connsiteX0" fmla="*/ 2184402 w 5788075"/>
                    <a:gd name="connsiteY0" fmla="*/ 35972 h 10573861"/>
                    <a:gd name="connsiteX1" fmla="*/ 5527677 w 5788075"/>
                    <a:gd name="connsiteY1" fmla="*/ 1234585 h 10573861"/>
                    <a:gd name="connsiteX2" fmla="*/ 114302 w 5788075"/>
                    <a:gd name="connsiteY2" fmla="*/ 3190780 h 10573861"/>
                    <a:gd name="connsiteX3" fmla="*/ 5788027 w 5788075"/>
                    <a:gd name="connsiteY3" fmla="*/ 5842599 h 10573861"/>
                    <a:gd name="connsiteX4" fmla="*/ 2 w 5788075"/>
                    <a:gd name="connsiteY4" fmla="*/ 8484359 h 10573861"/>
                    <a:gd name="connsiteX5" fmla="*/ 2587627 w 5788075"/>
                    <a:gd name="connsiteY5" fmla="*/ 10573619 h 10573861"/>
                    <a:gd name="connsiteX0" fmla="*/ 2184402 w 5788075"/>
                    <a:gd name="connsiteY0" fmla="*/ 35972 h 10573861"/>
                    <a:gd name="connsiteX1" fmla="*/ 5527677 w 5788075"/>
                    <a:gd name="connsiteY1" fmla="*/ 1234585 h 10573861"/>
                    <a:gd name="connsiteX2" fmla="*/ 114302 w 5788075"/>
                    <a:gd name="connsiteY2" fmla="*/ 3190780 h 10573861"/>
                    <a:gd name="connsiteX3" fmla="*/ 5788027 w 5788075"/>
                    <a:gd name="connsiteY3" fmla="*/ 5842599 h 10573861"/>
                    <a:gd name="connsiteX4" fmla="*/ 2 w 5788075"/>
                    <a:gd name="connsiteY4" fmla="*/ 8484359 h 10573861"/>
                    <a:gd name="connsiteX5" fmla="*/ 2587627 w 5788075"/>
                    <a:gd name="connsiteY5" fmla="*/ 10573619 h 10573861"/>
                    <a:gd name="connsiteX0" fmla="*/ 2184402 w 5788074"/>
                    <a:gd name="connsiteY0" fmla="*/ 35972 h 10573861"/>
                    <a:gd name="connsiteX1" fmla="*/ 5527677 w 5788074"/>
                    <a:gd name="connsiteY1" fmla="*/ 1234585 h 10573861"/>
                    <a:gd name="connsiteX2" fmla="*/ 114302 w 5788074"/>
                    <a:gd name="connsiteY2" fmla="*/ 3190780 h 10573861"/>
                    <a:gd name="connsiteX3" fmla="*/ 5788027 w 5788074"/>
                    <a:gd name="connsiteY3" fmla="*/ 5842599 h 10573861"/>
                    <a:gd name="connsiteX4" fmla="*/ 2 w 5788074"/>
                    <a:gd name="connsiteY4" fmla="*/ 8484359 h 10573861"/>
                    <a:gd name="connsiteX5" fmla="*/ 2587627 w 5788074"/>
                    <a:gd name="connsiteY5" fmla="*/ 10573619 h 10573861"/>
                    <a:gd name="connsiteX0" fmla="*/ 2555877 w 6160350"/>
                    <a:gd name="connsiteY0" fmla="*/ 35972 h 10573813"/>
                    <a:gd name="connsiteX1" fmla="*/ 5899152 w 6160350"/>
                    <a:gd name="connsiteY1" fmla="*/ 1234585 h 10573813"/>
                    <a:gd name="connsiteX2" fmla="*/ 485777 w 6160350"/>
                    <a:gd name="connsiteY2" fmla="*/ 3190780 h 10573813"/>
                    <a:gd name="connsiteX3" fmla="*/ 6159502 w 6160350"/>
                    <a:gd name="connsiteY3" fmla="*/ 5842599 h 10573813"/>
                    <a:gd name="connsiteX4" fmla="*/ 2 w 6160350"/>
                    <a:gd name="connsiteY4" fmla="*/ 8350861 h 10573813"/>
                    <a:gd name="connsiteX5" fmla="*/ 2959102 w 6160350"/>
                    <a:gd name="connsiteY5" fmla="*/ 10573619 h 10573813"/>
                    <a:gd name="connsiteX0" fmla="*/ 2555877 w 6159860"/>
                    <a:gd name="connsiteY0" fmla="*/ 35972 h 10573813"/>
                    <a:gd name="connsiteX1" fmla="*/ 5899152 w 6159860"/>
                    <a:gd name="connsiteY1" fmla="*/ 1234585 h 10573813"/>
                    <a:gd name="connsiteX2" fmla="*/ 485777 w 6159860"/>
                    <a:gd name="connsiteY2" fmla="*/ 3190780 h 10573813"/>
                    <a:gd name="connsiteX3" fmla="*/ 6159502 w 6159860"/>
                    <a:gd name="connsiteY3" fmla="*/ 5842599 h 10573813"/>
                    <a:gd name="connsiteX4" fmla="*/ 2 w 6159860"/>
                    <a:gd name="connsiteY4" fmla="*/ 8350861 h 10573813"/>
                    <a:gd name="connsiteX5" fmla="*/ 2959102 w 6159860"/>
                    <a:gd name="connsiteY5" fmla="*/ 10573619 h 10573813"/>
                    <a:gd name="connsiteX0" fmla="*/ 2602348 w 6206989"/>
                    <a:gd name="connsiteY0" fmla="*/ 35972 h 10584788"/>
                    <a:gd name="connsiteX1" fmla="*/ 5945623 w 6206989"/>
                    <a:gd name="connsiteY1" fmla="*/ 1234585 h 10584788"/>
                    <a:gd name="connsiteX2" fmla="*/ 532248 w 6206989"/>
                    <a:gd name="connsiteY2" fmla="*/ 3190780 h 10584788"/>
                    <a:gd name="connsiteX3" fmla="*/ 6205973 w 6206989"/>
                    <a:gd name="connsiteY3" fmla="*/ 5842599 h 10584788"/>
                    <a:gd name="connsiteX4" fmla="*/ 1 w 6206989"/>
                    <a:gd name="connsiteY4" fmla="*/ 9173059 h 10584788"/>
                    <a:gd name="connsiteX5" fmla="*/ 3005573 w 6206989"/>
                    <a:gd name="connsiteY5" fmla="*/ 10573619 h 10584788"/>
                    <a:gd name="connsiteX0" fmla="*/ 2602348 w 6206517"/>
                    <a:gd name="connsiteY0" fmla="*/ 5380 h 10554196"/>
                    <a:gd name="connsiteX1" fmla="*/ 5945623 w 6206517"/>
                    <a:gd name="connsiteY1" fmla="*/ 1203993 h 10554196"/>
                    <a:gd name="connsiteX2" fmla="*/ 392830 w 6206517"/>
                    <a:gd name="connsiteY2" fmla="*/ 3666157 h 10554196"/>
                    <a:gd name="connsiteX3" fmla="*/ 6205973 w 6206517"/>
                    <a:gd name="connsiteY3" fmla="*/ 5812007 h 10554196"/>
                    <a:gd name="connsiteX4" fmla="*/ 1 w 6206517"/>
                    <a:gd name="connsiteY4" fmla="*/ 9142467 h 10554196"/>
                    <a:gd name="connsiteX5" fmla="*/ 3005573 w 6206517"/>
                    <a:gd name="connsiteY5" fmla="*/ 10543027 h 10554196"/>
                    <a:gd name="connsiteX0" fmla="*/ 2602348 w 6252989"/>
                    <a:gd name="connsiteY0" fmla="*/ 5379 h 10554195"/>
                    <a:gd name="connsiteX1" fmla="*/ 5945623 w 6252989"/>
                    <a:gd name="connsiteY1" fmla="*/ 1203992 h 10554195"/>
                    <a:gd name="connsiteX2" fmla="*/ 392830 w 6252989"/>
                    <a:gd name="connsiteY2" fmla="*/ 3666156 h 10554195"/>
                    <a:gd name="connsiteX3" fmla="*/ 6252446 w 6252989"/>
                    <a:gd name="connsiteY3" fmla="*/ 6444468 h 10554195"/>
                    <a:gd name="connsiteX4" fmla="*/ 1 w 6252989"/>
                    <a:gd name="connsiteY4" fmla="*/ 9142466 h 10554195"/>
                    <a:gd name="connsiteX5" fmla="*/ 3005573 w 6252989"/>
                    <a:gd name="connsiteY5" fmla="*/ 10543026 h 1055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2989" h="10554195">
                      <a:moveTo>
                        <a:pt x="2602348" y="5379"/>
                      </a:moveTo>
                      <a:cubicBezTo>
                        <a:pt x="3716773" y="-66430"/>
                        <a:pt x="6313876" y="593863"/>
                        <a:pt x="5945623" y="1203992"/>
                      </a:cubicBezTo>
                      <a:cubicBezTo>
                        <a:pt x="5577370" y="1814122"/>
                        <a:pt x="341693" y="2792743"/>
                        <a:pt x="392830" y="3666156"/>
                      </a:cubicBezTo>
                      <a:cubicBezTo>
                        <a:pt x="443967" y="4539569"/>
                        <a:pt x="6317917" y="5531750"/>
                        <a:pt x="6252446" y="6444468"/>
                      </a:cubicBezTo>
                      <a:cubicBezTo>
                        <a:pt x="6186975" y="7357186"/>
                        <a:pt x="2459" y="7837195"/>
                        <a:pt x="1" y="9142466"/>
                      </a:cubicBezTo>
                      <a:cubicBezTo>
                        <a:pt x="-2458" y="10723347"/>
                        <a:pt x="2278498" y="10556196"/>
                        <a:pt x="3005573" y="10543026"/>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CB55404F-77DC-4AD2-BD0B-48E448351D81}"/>
                    </a:ext>
                  </a:extLst>
                </p:cNvPr>
                <p:cNvSpPr/>
                <p:nvPr/>
              </p:nvSpPr>
              <p:spPr>
                <a:xfrm>
                  <a:off x="11790097" y="16321103"/>
                  <a:ext cx="3138779" cy="1994101"/>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Develop an explanatory model about a sound phenomenon</a:t>
                  </a:r>
                </a:p>
              </p:txBody>
            </p:sp>
            <p:sp>
              <p:nvSpPr>
                <p:cNvPr id="34" name="Rectangle 33">
                  <a:extLst>
                    <a:ext uri="{FF2B5EF4-FFF2-40B4-BE49-F238E27FC236}">
                      <a16:creationId xmlns:a16="http://schemas.microsoft.com/office/drawing/2014/main" id="{7C4A7AFF-C9A9-4946-9636-939C7FF27B16}"/>
                    </a:ext>
                  </a:extLst>
                </p:cNvPr>
                <p:cNvSpPr/>
                <p:nvPr/>
              </p:nvSpPr>
              <p:spPr>
                <a:xfrm>
                  <a:off x="10326407" y="13613967"/>
                  <a:ext cx="3973980" cy="226581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Investigate and use models to explain how sound moves in a vacuum compared to how it travels in the presence of air</a:t>
                  </a:r>
                </a:p>
              </p:txBody>
            </p:sp>
            <p:sp>
              <p:nvSpPr>
                <p:cNvPr id="35" name="Rectangle 34">
                  <a:extLst>
                    <a:ext uri="{FF2B5EF4-FFF2-40B4-BE49-F238E27FC236}">
                      <a16:creationId xmlns:a16="http://schemas.microsoft.com/office/drawing/2014/main" id="{3F26E1AF-D9A3-4A1B-9FCC-DFBE0D8C6269}"/>
                    </a:ext>
                  </a:extLst>
                </p:cNvPr>
                <p:cNvSpPr/>
                <p:nvPr/>
              </p:nvSpPr>
              <p:spPr>
                <a:xfrm>
                  <a:off x="13242240" y="18549832"/>
                  <a:ext cx="3714111" cy="1515670"/>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Revise criteria and constraints related to the design challenge</a:t>
                  </a:r>
                </a:p>
              </p:txBody>
            </p:sp>
            <p:sp>
              <p:nvSpPr>
                <p:cNvPr id="36" name="Rectangle 35">
                  <a:extLst>
                    <a:ext uri="{FF2B5EF4-FFF2-40B4-BE49-F238E27FC236}">
                      <a16:creationId xmlns:a16="http://schemas.microsoft.com/office/drawing/2014/main" id="{4CA1BBEB-B3D4-4E7F-BA81-148861D7285C}"/>
                    </a:ext>
                  </a:extLst>
                </p:cNvPr>
                <p:cNvSpPr/>
                <p:nvPr/>
              </p:nvSpPr>
              <p:spPr>
                <a:xfrm>
                  <a:off x="14035716" y="10464871"/>
                  <a:ext cx="3250186" cy="2586628"/>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Investigate and develop models of how sound is created, how it travels, and how its properties  can be changed</a:t>
                  </a:r>
                </a:p>
              </p:txBody>
            </p:sp>
            <p:sp>
              <p:nvSpPr>
                <p:cNvPr id="37" name="Rectangle 36">
                  <a:extLst>
                    <a:ext uri="{FF2B5EF4-FFF2-40B4-BE49-F238E27FC236}">
                      <a16:creationId xmlns:a16="http://schemas.microsoft.com/office/drawing/2014/main" id="{DA0C7401-2E54-4DE0-8F04-BFEA7AEEE04F}"/>
                    </a:ext>
                  </a:extLst>
                </p:cNvPr>
                <p:cNvSpPr/>
                <p:nvPr/>
              </p:nvSpPr>
              <p:spPr>
                <a:xfrm>
                  <a:off x="9716209" y="10340129"/>
                  <a:ext cx="3688628" cy="1909144"/>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Develop and use models to understand the properties of sound</a:t>
                  </a:r>
                </a:p>
              </p:txBody>
            </p:sp>
          </p:grpSp>
        </p:grpSp>
      </p:grpSp>
      <p:grpSp>
        <p:nvGrpSpPr>
          <p:cNvPr id="8" name="Group 7">
            <a:extLst>
              <a:ext uri="{FF2B5EF4-FFF2-40B4-BE49-F238E27FC236}">
                <a16:creationId xmlns:a16="http://schemas.microsoft.com/office/drawing/2014/main" id="{D650F0C7-1002-8B44-D08B-E34BCF474532}"/>
              </a:ext>
            </a:extLst>
          </p:cNvPr>
          <p:cNvGrpSpPr/>
          <p:nvPr/>
        </p:nvGrpSpPr>
        <p:grpSpPr>
          <a:xfrm>
            <a:off x="16979488" y="11205465"/>
            <a:ext cx="7302422" cy="9861930"/>
            <a:chOff x="22444945" y="11353871"/>
            <a:chExt cx="7302422" cy="9861930"/>
          </a:xfrm>
        </p:grpSpPr>
        <p:sp>
          <p:nvSpPr>
            <p:cNvPr id="38" name="Freeform: Shape 37">
              <a:extLst>
                <a:ext uri="{FF2B5EF4-FFF2-40B4-BE49-F238E27FC236}">
                  <a16:creationId xmlns:a16="http://schemas.microsoft.com/office/drawing/2014/main" id="{3C081CF1-FD24-437D-88DF-CE7E320C537E}"/>
                </a:ext>
              </a:extLst>
            </p:cNvPr>
            <p:cNvSpPr/>
            <p:nvPr/>
          </p:nvSpPr>
          <p:spPr>
            <a:xfrm>
              <a:off x="22635243" y="11920383"/>
              <a:ext cx="6766033" cy="8567916"/>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070356 w 5674194"/>
                <a:gd name="connsiteY0" fmla="*/ 35972 h 8759010"/>
                <a:gd name="connsiteX1" fmla="*/ 5413631 w 5674194"/>
                <a:gd name="connsiteY1" fmla="*/ 1234585 h 8759010"/>
                <a:gd name="connsiteX2" fmla="*/ 256 w 5674194"/>
                <a:gd name="connsiteY2" fmla="*/ 3190780 h 8759010"/>
                <a:gd name="connsiteX3" fmla="*/ 5673981 w 5674194"/>
                <a:gd name="connsiteY3" fmla="*/ 5842599 h 8759010"/>
                <a:gd name="connsiteX4" fmla="*/ 114556 w 5674194"/>
                <a:gd name="connsiteY4" fmla="*/ 8759010 h 8759010"/>
                <a:gd name="connsiteX0" fmla="*/ 2070356 w 5673988"/>
                <a:gd name="connsiteY0" fmla="*/ 35972 h 9843949"/>
                <a:gd name="connsiteX1" fmla="*/ 5413631 w 5673988"/>
                <a:gd name="connsiteY1" fmla="*/ 1234585 h 9843949"/>
                <a:gd name="connsiteX2" fmla="*/ 256 w 5673988"/>
                <a:gd name="connsiteY2" fmla="*/ 3190780 h 9843949"/>
                <a:gd name="connsiteX3" fmla="*/ 5673981 w 5673988"/>
                <a:gd name="connsiteY3" fmla="*/ 5842599 h 9843949"/>
                <a:gd name="connsiteX4" fmla="*/ 41985 w 5673988"/>
                <a:gd name="connsiteY4" fmla="*/ 9843949 h 9843949"/>
                <a:gd name="connsiteX0" fmla="*/ 2070356 w 6053492"/>
                <a:gd name="connsiteY0" fmla="*/ 35972 h 9843949"/>
                <a:gd name="connsiteX1" fmla="*/ 5413631 w 6053492"/>
                <a:gd name="connsiteY1" fmla="*/ 1234585 h 9843949"/>
                <a:gd name="connsiteX2" fmla="*/ 256 w 6053492"/>
                <a:gd name="connsiteY2" fmla="*/ 3190780 h 9843949"/>
                <a:gd name="connsiteX3" fmla="*/ 5673981 w 6053492"/>
                <a:gd name="connsiteY3" fmla="*/ 5842599 h 9843949"/>
                <a:gd name="connsiteX4" fmla="*/ 4925076 w 6053492"/>
                <a:gd name="connsiteY4" fmla="*/ 8274245 h 9843949"/>
                <a:gd name="connsiteX5" fmla="*/ 41985 w 6053492"/>
                <a:gd name="connsiteY5" fmla="*/ 9843949 h 9843949"/>
                <a:gd name="connsiteX0" fmla="*/ 2070356 w 6214767"/>
                <a:gd name="connsiteY0" fmla="*/ 35972 h 9843949"/>
                <a:gd name="connsiteX1" fmla="*/ 5413631 w 6214767"/>
                <a:gd name="connsiteY1" fmla="*/ 1234585 h 9843949"/>
                <a:gd name="connsiteX2" fmla="*/ 256 w 6214767"/>
                <a:gd name="connsiteY2" fmla="*/ 3190780 h 9843949"/>
                <a:gd name="connsiteX3" fmla="*/ 5673981 w 6214767"/>
                <a:gd name="connsiteY3" fmla="*/ 5842599 h 9843949"/>
                <a:gd name="connsiteX4" fmla="*/ 5345990 w 6214767"/>
                <a:gd name="connsiteY4" fmla="*/ 8342054 h 9843949"/>
                <a:gd name="connsiteX5" fmla="*/ 41985 w 6214767"/>
                <a:gd name="connsiteY5" fmla="*/ 9843949 h 9843949"/>
                <a:gd name="connsiteX0" fmla="*/ 2070356 w 5673989"/>
                <a:gd name="connsiteY0" fmla="*/ 35972 h 9843949"/>
                <a:gd name="connsiteX1" fmla="*/ 5413631 w 5673989"/>
                <a:gd name="connsiteY1" fmla="*/ 1234585 h 9843949"/>
                <a:gd name="connsiteX2" fmla="*/ 256 w 5673989"/>
                <a:gd name="connsiteY2" fmla="*/ 3190780 h 9843949"/>
                <a:gd name="connsiteX3" fmla="*/ 5673981 w 5673989"/>
                <a:gd name="connsiteY3" fmla="*/ 5842599 h 9843949"/>
                <a:gd name="connsiteX4" fmla="*/ 41985 w 5673989"/>
                <a:gd name="connsiteY4" fmla="*/ 9843949 h 9843949"/>
                <a:gd name="connsiteX0" fmla="*/ 2071414 w 6008875"/>
                <a:gd name="connsiteY0" fmla="*/ 35972 h 9843949"/>
                <a:gd name="connsiteX1" fmla="*/ 5414689 w 6008875"/>
                <a:gd name="connsiteY1" fmla="*/ 1234585 h 9843949"/>
                <a:gd name="connsiteX2" fmla="*/ 1314 w 6008875"/>
                <a:gd name="connsiteY2" fmla="*/ 3190780 h 9843949"/>
                <a:gd name="connsiteX3" fmla="*/ 6008868 w 6008875"/>
                <a:gd name="connsiteY3" fmla="*/ 7114011 h 9843949"/>
                <a:gd name="connsiteX4" fmla="*/ 43043 w 6008875"/>
                <a:gd name="connsiteY4" fmla="*/ 9843949 h 9843949"/>
                <a:gd name="connsiteX0" fmla="*/ 2216615 w 6154219"/>
                <a:gd name="connsiteY0" fmla="*/ 6822 h 9814799"/>
                <a:gd name="connsiteX1" fmla="*/ 5559890 w 6154219"/>
                <a:gd name="connsiteY1" fmla="*/ 1205435 h 9814799"/>
                <a:gd name="connsiteX2" fmla="*/ 1373 w 6154219"/>
                <a:gd name="connsiteY2" fmla="*/ 4619516 h 9814799"/>
                <a:gd name="connsiteX3" fmla="*/ 6154069 w 6154219"/>
                <a:gd name="connsiteY3" fmla="*/ 7084861 h 9814799"/>
                <a:gd name="connsiteX4" fmla="*/ 188244 w 6154219"/>
                <a:gd name="connsiteY4" fmla="*/ 9814799 h 9814799"/>
                <a:gd name="connsiteX0" fmla="*/ 2215500 w 6153104"/>
                <a:gd name="connsiteY0" fmla="*/ 6822 h 9814799"/>
                <a:gd name="connsiteX1" fmla="*/ 5558775 w 6153104"/>
                <a:gd name="connsiteY1" fmla="*/ 1205435 h 9814799"/>
                <a:gd name="connsiteX2" fmla="*/ 258 w 6153104"/>
                <a:gd name="connsiteY2" fmla="*/ 4619516 h 9814799"/>
                <a:gd name="connsiteX3" fmla="*/ 6152954 w 6153104"/>
                <a:gd name="connsiteY3" fmla="*/ 7084861 h 9814799"/>
                <a:gd name="connsiteX4" fmla="*/ 187129 w 6153104"/>
                <a:gd name="connsiteY4" fmla="*/ 9814799 h 9814799"/>
                <a:gd name="connsiteX0" fmla="*/ 2216414 w 6154018"/>
                <a:gd name="connsiteY0" fmla="*/ 2755 h 9810732"/>
                <a:gd name="connsiteX1" fmla="*/ 5603232 w 6154018"/>
                <a:gd name="connsiteY1" fmla="*/ 2048977 h 9810732"/>
                <a:gd name="connsiteX2" fmla="*/ 1172 w 6154018"/>
                <a:gd name="connsiteY2" fmla="*/ 4615449 h 9810732"/>
                <a:gd name="connsiteX3" fmla="*/ 6153868 w 6154018"/>
                <a:gd name="connsiteY3" fmla="*/ 7080794 h 9810732"/>
                <a:gd name="connsiteX4" fmla="*/ 188043 w 6154018"/>
                <a:gd name="connsiteY4" fmla="*/ 9810732 h 9810732"/>
                <a:gd name="connsiteX0" fmla="*/ 2216340 w 6153944"/>
                <a:gd name="connsiteY0" fmla="*/ 21807 h 9829784"/>
                <a:gd name="connsiteX1" fmla="*/ 5603158 w 6153944"/>
                <a:gd name="connsiteY1" fmla="*/ 2068029 h 9829784"/>
                <a:gd name="connsiteX2" fmla="*/ 1098 w 6153944"/>
                <a:gd name="connsiteY2" fmla="*/ 4634501 h 9829784"/>
                <a:gd name="connsiteX3" fmla="*/ 6153794 w 6153944"/>
                <a:gd name="connsiteY3" fmla="*/ 7099846 h 9829784"/>
                <a:gd name="connsiteX4" fmla="*/ 187969 w 6153944"/>
                <a:gd name="connsiteY4" fmla="*/ 9829784 h 9829784"/>
                <a:gd name="connsiteX0" fmla="*/ 2215257 w 6152861"/>
                <a:gd name="connsiteY0" fmla="*/ 33978 h 9841955"/>
                <a:gd name="connsiteX1" fmla="*/ 6087850 w 6152861"/>
                <a:gd name="connsiteY1" fmla="*/ 1946701 h 9841955"/>
                <a:gd name="connsiteX2" fmla="*/ 15 w 6152861"/>
                <a:gd name="connsiteY2" fmla="*/ 4646672 h 9841955"/>
                <a:gd name="connsiteX3" fmla="*/ 6152711 w 6152861"/>
                <a:gd name="connsiteY3" fmla="*/ 7112017 h 9841955"/>
                <a:gd name="connsiteX4" fmla="*/ 186886 w 6152861"/>
                <a:gd name="connsiteY4" fmla="*/ 9841955 h 9841955"/>
                <a:gd name="connsiteX0" fmla="*/ 2215257 w 6152861"/>
                <a:gd name="connsiteY0" fmla="*/ 4563 h 9812540"/>
                <a:gd name="connsiteX1" fmla="*/ 6087850 w 6152861"/>
                <a:gd name="connsiteY1" fmla="*/ 1917286 h 9812540"/>
                <a:gd name="connsiteX2" fmla="*/ 15 w 6152861"/>
                <a:gd name="connsiteY2" fmla="*/ 4617257 h 9812540"/>
                <a:gd name="connsiteX3" fmla="*/ 6152711 w 6152861"/>
                <a:gd name="connsiteY3" fmla="*/ 7082602 h 9812540"/>
                <a:gd name="connsiteX4" fmla="*/ 186886 w 6152861"/>
                <a:gd name="connsiteY4" fmla="*/ 9812540 h 9812540"/>
                <a:gd name="connsiteX0" fmla="*/ 2454985 w 6392589"/>
                <a:gd name="connsiteY0" fmla="*/ 4563 h 10007011"/>
                <a:gd name="connsiteX1" fmla="*/ 6327578 w 6392589"/>
                <a:gd name="connsiteY1" fmla="*/ 1917286 h 10007011"/>
                <a:gd name="connsiteX2" fmla="*/ 239743 w 6392589"/>
                <a:gd name="connsiteY2" fmla="*/ 4617257 h 10007011"/>
                <a:gd name="connsiteX3" fmla="*/ 6392439 w 6392589"/>
                <a:gd name="connsiteY3" fmla="*/ 7082602 h 10007011"/>
                <a:gd name="connsiteX4" fmla="*/ 426614 w 6392589"/>
                <a:gd name="connsiteY4" fmla="*/ 9812540 h 10007011"/>
                <a:gd name="connsiteX5" fmla="*/ 480983 w 6392589"/>
                <a:gd name="connsiteY5" fmla="*/ 9784953 h 10007011"/>
                <a:gd name="connsiteX0" fmla="*/ 2333612 w 6271216"/>
                <a:gd name="connsiteY0" fmla="*/ 4563 h 11086591"/>
                <a:gd name="connsiteX1" fmla="*/ 6206205 w 6271216"/>
                <a:gd name="connsiteY1" fmla="*/ 1917286 h 11086591"/>
                <a:gd name="connsiteX2" fmla="*/ 118370 w 6271216"/>
                <a:gd name="connsiteY2" fmla="*/ 4617257 h 11086591"/>
                <a:gd name="connsiteX3" fmla="*/ 6271066 w 6271216"/>
                <a:gd name="connsiteY3" fmla="*/ 7082602 h 11086591"/>
                <a:gd name="connsiteX4" fmla="*/ 305241 w 6271216"/>
                <a:gd name="connsiteY4" fmla="*/ 9812540 h 11086591"/>
                <a:gd name="connsiteX5" fmla="*/ 1045410 w 6271216"/>
                <a:gd name="connsiteY5" fmla="*/ 11086561 h 11086591"/>
                <a:gd name="connsiteX0" fmla="*/ 2561243 w 6498839"/>
                <a:gd name="connsiteY0" fmla="*/ 4563 h 11086571"/>
                <a:gd name="connsiteX1" fmla="*/ 6433836 w 6498839"/>
                <a:gd name="connsiteY1" fmla="*/ 1917286 h 11086571"/>
                <a:gd name="connsiteX2" fmla="*/ 346001 w 6498839"/>
                <a:gd name="connsiteY2" fmla="*/ 4617257 h 11086571"/>
                <a:gd name="connsiteX3" fmla="*/ 6498697 w 6498839"/>
                <a:gd name="connsiteY3" fmla="*/ 7082602 h 11086571"/>
                <a:gd name="connsiteX4" fmla="*/ 275697 w 6498839"/>
                <a:gd name="connsiteY4" fmla="*/ 8177185 h 11086571"/>
                <a:gd name="connsiteX5" fmla="*/ 1273041 w 6498839"/>
                <a:gd name="connsiteY5" fmla="*/ 11086561 h 11086571"/>
                <a:gd name="connsiteX0" fmla="*/ 2561243 w 6498809"/>
                <a:gd name="connsiteY0" fmla="*/ 4563 h 11086571"/>
                <a:gd name="connsiteX1" fmla="*/ 6433836 w 6498809"/>
                <a:gd name="connsiteY1" fmla="*/ 1917286 h 11086571"/>
                <a:gd name="connsiteX2" fmla="*/ 346001 w 6498809"/>
                <a:gd name="connsiteY2" fmla="*/ 4617257 h 11086571"/>
                <a:gd name="connsiteX3" fmla="*/ 6498697 w 6498809"/>
                <a:gd name="connsiteY3" fmla="*/ 7082602 h 11086571"/>
                <a:gd name="connsiteX4" fmla="*/ 275697 w 6498809"/>
                <a:gd name="connsiteY4" fmla="*/ 8177185 h 11086571"/>
                <a:gd name="connsiteX5" fmla="*/ 1273041 w 6498809"/>
                <a:gd name="connsiteY5" fmla="*/ 11086561 h 11086571"/>
                <a:gd name="connsiteX0" fmla="*/ 2561243 w 6498809"/>
                <a:gd name="connsiteY0" fmla="*/ 2904 h 11084912"/>
                <a:gd name="connsiteX1" fmla="*/ 6433836 w 6498809"/>
                <a:gd name="connsiteY1" fmla="*/ 1915627 h 11084912"/>
                <a:gd name="connsiteX2" fmla="*/ 317426 w 6498809"/>
                <a:gd name="connsiteY2" fmla="*/ 4248478 h 11084912"/>
                <a:gd name="connsiteX3" fmla="*/ 6498697 w 6498809"/>
                <a:gd name="connsiteY3" fmla="*/ 7080943 h 11084912"/>
                <a:gd name="connsiteX4" fmla="*/ 275697 w 6498809"/>
                <a:gd name="connsiteY4" fmla="*/ 8175526 h 11084912"/>
                <a:gd name="connsiteX5" fmla="*/ 1273041 w 6498809"/>
                <a:gd name="connsiteY5" fmla="*/ 11084902 h 11084912"/>
                <a:gd name="connsiteX0" fmla="*/ 2561243 w 6698831"/>
                <a:gd name="connsiteY0" fmla="*/ 2904 h 11084912"/>
                <a:gd name="connsiteX1" fmla="*/ 6433836 w 6698831"/>
                <a:gd name="connsiteY1" fmla="*/ 1915627 h 11084912"/>
                <a:gd name="connsiteX2" fmla="*/ 317426 w 6698831"/>
                <a:gd name="connsiteY2" fmla="*/ 4248478 h 11084912"/>
                <a:gd name="connsiteX3" fmla="*/ 6698722 w 6698831"/>
                <a:gd name="connsiteY3" fmla="*/ 6113081 h 11084912"/>
                <a:gd name="connsiteX4" fmla="*/ 275697 w 6698831"/>
                <a:gd name="connsiteY4" fmla="*/ 8175526 h 11084912"/>
                <a:gd name="connsiteX5" fmla="*/ 1273041 w 6698831"/>
                <a:gd name="connsiteY5" fmla="*/ 11084902 h 11084912"/>
                <a:gd name="connsiteX0" fmla="*/ 3030816 w 7168396"/>
                <a:gd name="connsiteY0" fmla="*/ 2904 h 11084910"/>
                <a:gd name="connsiteX1" fmla="*/ 6903409 w 7168396"/>
                <a:gd name="connsiteY1" fmla="*/ 1915627 h 11084910"/>
                <a:gd name="connsiteX2" fmla="*/ 786999 w 7168396"/>
                <a:gd name="connsiteY2" fmla="*/ 4248478 h 11084910"/>
                <a:gd name="connsiteX3" fmla="*/ 7168295 w 7168396"/>
                <a:gd name="connsiteY3" fmla="*/ 6113081 h 11084910"/>
                <a:gd name="connsiteX4" fmla="*/ 230920 w 7168396"/>
                <a:gd name="connsiteY4" fmla="*/ 7741657 h 11084910"/>
                <a:gd name="connsiteX5" fmla="*/ 1742614 w 7168396"/>
                <a:gd name="connsiteY5" fmla="*/ 11084902 h 11084910"/>
                <a:gd name="connsiteX0" fmla="*/ 2802875 w 6940455"/>
                <a:gd name="connsiteY0" fmla="*/ 2904 h 11084914"/>
                <a:gd name="connsiteX1" fmla="*/ 6675468 w 6940455"/>
                <a:gd name="connsiteY1" fmla="*/ 1915627 h 11084914"/>
                <a:gd name="connsiteX2" fmla="*/ 559058 w 6940455"/>
                <a:gd name="connsiteY2" fmla="*/ 4248478 h 11084914"/>
                <a:gd name="connsiteX3" fmla="*/ 6940354 w 6940455"/>
                <a:gd name="connsiteY3" fmla="*/ 6113081 h 11084914"/>
                <a:gd name="connsiteX4" fmla="*/ 2979 w 6940455"/>
                <a:gd name="connsiteY4" fmla="*/ 7741657 h 11084914"/>
                <a:gd name="connsiteX5" fmla="*/ 1514673 w 6940455"/>
                <a:gd name="connsiteY5" fmla="*/ 11084902 h 11084914"/>
                <a:gd name="connsiteX0" fmla="*/ 2799896 w 6937480"/>
                <a:gd name="connsiteY0" fmla="*/ 2904 h 11084914"/>
                <a:gd name="connsiteX1" fmla="*/ 6672489 w 6937480"/>
                <a:gd name="connsiteY1" fmla="*/ 1915627 h 11084914"/>
                <a:gd name="connsiteX2" fmla="*/ 556079 w 6937480"/>
                <a:gd name="connsiteY2" fmla="*/ 4248478 h 11084914"/>
                <a:gd name="connsiteX3" fmla="*/ 6937375 w 6937480"/>
                <a:gd name="connsiteY3" fmla="*/ 6113081 h 11084914"/>
                <a:gd name="connsiteX4" fmla="*/ 0 w 6937480"/>
                <a:gd name="connsiteY4" fmla="*/ 7741657 h 11084914"/>
                <a:gd name="connsiteX5" fmla="*/ 1511694 w 6937480"/>
                <a:gd name="connsiteY5" fmla="*/ 11084902 h 11084914"/>
                <a:gd name="connsiteX0" fmla="*/ 2799896 w 6937480"/>
                <a:gd name="connsiteY0" fmla="*/ 2904 h 10183810"/>
                <a:gd name="connsiteX1" fmla="*/ 6672489 w 6937480"/>
                <a:gd name="connsiteY1" fmla="*/ 1915627 h 10183810"/>
                <a:gd name="connsiteX2" fmla="*/ 556079 w 6937480"/>
                <a:gd name="connsiteY2" fmla="*/ 4248478 h 10183810"/>
                <a:gd name="connsiteX3" fmla="*/ 6937375 w 6937480"/>
                <a:gd name="connsiteY3" fmla="*/ 6113081 h 10183810"/>
                <a:gd name="connsiteX4" fmla="*/ 0 w 6937480"/>
                <a:gd name="connsiteY4" fmla="*/ 7741657 h 10183810"/>
                <a:gd name="connsiteX5" fmla="*/ 6083694 w 6937480"/>
                <a:gd name="connsiteY5" fmla="*/ 10183789 h 10183810"/>
                <a:gd name="connsiteX0" fmla="*/ 2628446 w 6766033"/>
                <a:gd name="connsiteY0" fmla="*/ 2904 h 10183818"/>
                <a:gd name="connsiteX1" fmla="*/ 6501039 w 6766033"/>
                <a:gd name="connsiteY1" fmla="*/ 1915627 h 10183818"/>
                <a:gd name="connsiteX2" fmla="*/ 384629 w 6766033"/>
                <a:gd name="connsiteY2" fmla="*/ 4248478 h 10183818"/>
                <a:gd name="connsiteX3" fmla="*/ 6765925 w 6766033"/>
                <a:gd name="connsiteY3" fmla="*/ 6113081 h 10183818"/>
                <a:gd name="connsiteX4" fmla="*/ 0 w 6766033"/>
                <a:gd name="connsiteY4" fmla="*/ 8042029 h 10183818"/>
                <a:gd name="connsiteX5" fmla="*/ 5912244 w 6766033"/>
                <a:gd name="connsiteY5" fmla="*/ 10183789 h 1018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66033" h="10183818">
                  <a:moveTo>
                    <a:pt x="2628446" y="2904"/>
                  </a:moveTo>
                  <a:cubicBezTo>
                    <a:pt x="3742871" y="-68905"/>
                    <a:pt x="6875008" y="1208031"/>
                    <a:pt x="6501039" y="1915627"/>
                  </a:cubicBezTo>
                  <a:cubicBezTo>
                    <a:pt x="6127070" y="2623223"/>
                    <a:pt x="340481" y="3548902"/>
                    <a:pt x="384629" y="4248478"/>
                  </a:cubicBezTo>
                  <a:cubicBezTo>
                    <a:pt x="428777" y="4948054"/>
                    <a:pt x="6734780" y="5247201"/>
                    <a:pt x="6765925" y="6113081"/>
                  </a:cubicBezTo>
                  <a:cubicBezTo>
                    <a:pt x="6797070" y="6978961"/>
                    <a:pt x="87483" y="6574298"/>
                    <a:pt x="0" y="8042029"/>
                  </a:cubicBezTo>
                  <a:cubicBezTo>
                    <a:pt x="43457" y="9360161"/>
                    <a:pt x="5900917" y="10189536"/>
                    <a:pt x="5912244" y="10183789"/>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6B9095BD-5839-4562-99E4-22F70D98012B}"/>
                </a:ext>
              </a:extLst>
            </p:cNvPr>
            <p:cNvSpPr/>
            <p:nvPr/>
          </p:nvSpPr>
          <p:spPr>
            <a:xfrm>
              <a:off x="26474457" y="16321048"/>
              <a:ext cx="3272910" cy="2091817"/>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Carry out investigations to understand how one- sided mirrors work</a:t>
              </a:r>
            </a:p>
          </p:txBody>
        </p:sp>
        <p:sp>
          <p:nvSpPr>
            <p:cNvPr id="41" name="Rectangle 40">
              <a:extLst>
                <a:ext uri="{FF2B5EF4-FFF2-40B4-BE49-F238E27FC236}">
                  <a16:creationId xmlns:a16="http://schemas.microsoft.com/office/drawing/2014/main" id="{EF055164-1CCC-4267-BB1A-23B5F5B2421E}"/>
                </a:ext>
              </a:extLst>
            </p:cNvPr>
            <p:cNvSpPr/>
            <p:nvPr/>
          </p:nvSpPr>
          <p:spPr>
            <a:xfrm>
              <a:off x="25228711" y="19275094"/>
              <a:ext cx="3817953" cy="1940707"/>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Use properties of light to explain how one-sided mirrors work</a:t>
              </a:r>
            </a:p>
          </p:txBody>
        </p:sp>
        <p:sp>
          <p:nvSpPr>
            <p:cNvPr id="43" name="Rectangle 42">
              <a:extLst>
                <a:ext uri="{FF2B5EF4-FFF2-40B4-BE49-F238E27FC236}">
                  <a16:creationId xmlns:a16="http://schemas.microsoft.com/office/drawing/2014/main" id="{C0AE736C-E41A-44B3-B00A-CEDA5391482A}"/>
                </a:ext>
              </a:extLst>
            </p:cNvPr>
            <p:cNvSpPr/>
            <p:nvPr/>
          </p:nvSpPr>
          <p:spPr>
            <a:xfrm>
              <a:off x="22444945" y="11353871"/>
              <a:ext cx="3375594" cy="1956584"/>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Develop a model that explains how one-sided mirrors work</a:t>
              </a:r>
            </a:p>
          </p:txBody>
        </p:sp>
        <p:sp>
          <p:nvSpPr>
            <p:cNvPr id="44" name="Rectangle 43">
              <a:extLst>
                <a:ext uri="{FF2B5EF4-FFF2-40B4-BE49-F238E27FC236}">
                  <a16:creationId xmlns:a16="http://schemas.microsoft.com/office/drawing/2014/main" id="{8F5D24BC-C379-4F6C-A53F-D8EC301196C9}"/>
                </a:ext>
              </a:extLst>
            </p:cNvPr>
            <p:cNvSpPr/>
            <p:nvPr/>
          </p:nvSpPr>
          <p:spPr>
            <a:xfrm>
              <a:off x="24466712" y="13429353"/>
              <a:ext cx="4543460" cy="2297546"/>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Construct explanations about the  differences and similarities between mechanical and electromagnetic waves</a:t>
              </a:r>
            </a:p>
          </p:txBody>
        </p:sp>
      </p:grpSp>
      <p:grpSp>
        <p:nvGrpSpPr>
          <p:cNvPr id="5" name="Group 4">
            <a:extLst>
              <a:ext uri="{FF2B5EF4-FFF2-40B4-BE49-F238E27FC236}">
                <a16:creationId xmlns:a16="http://schemas.microsoft.com/office/drawing/2014/main" id="{03F942C3-7FE1-2F51-1C97-A38FFF6AEA0D}"/>
              </a:ext>
            </a:extLst>
          </p:cNvPr>
          <p:cNvGrpSpPr/>
          <p:nvPr/>
        </p:nvGrpSpPr>
        <p:grpSpPr>
          <a:xfrm>
            <a:off x="832886" y="11944747"/>
            <a:ext cx="6730586" cy="9289343"/>
            <a:chOff x="2397527" y="11406408"/>
            <a:chExt cx="6730586" cy="9757814"/>
          </a:xfrm>
        </p:grpSpPr>
        <p:grpSp>
          <p:nvGrpSpPr>
            <p:cNvPr id="6" name="Group 5">
              <a:extLst>
                <a:ext uri="{FF2B5EF4-FFF2-40B4-BE49-F238E27FC236}">
                  <a16:creationId xmlns:a16="http://schemas.microsoft.com/office/drawing/2014/main" id="{A5146780-8375-3FD3-4AA6-562B7E9245BD}"/>
                </a:ext>
              </a:extLst>
            </p:cNvPr>
            <p:cNvGrpSpPr/>
            <p:nvPr/>
          </p:nvGrpSpPr>
          <p:grpSpPr>
            <a:xfrm>
              <a:off x="2397527" y="11406408"/>
              <a:ext cx="6730586" cy="9757814"/>
              <a:chOff x="1248925" y="11406408"/>
              <a:chExt cx="6730586" cy="9757814"/>
            </a:xfrm>
          </p:grpSpPr>
          <p:sp>
            <p:nvSpPr>
              <p:cNvPr id="24" name="Freeform: Shape 23">
                <a:extLst>
                  <a:ext uri="{FF2B5EF4-FFF2-40B4-BE49-F238E27FC236}">
                    <a16:creationId xmlns:a16="http://schemas.microsoft.com/office/drawing/2014/main" id="{934A1296-8178-4342-A3C0-28B67EE88145}"/>
                  </a:ext>
                </a:extLst>
              </p:cNvPr>
              <p:cNvSpPr/>
              <p:nvPr/>
            </p:nvSpPr>
            <p:spPr>
              <a:xfrm>
                <a:off x="1459153" y="11546928"/>
                <a:ext cx="6499441" cy="8712747"/>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070356 w 5674194"/>
                  <a:gd name="connsiteY0" fmla="*/ 35972 h 8759010"/>
                  <a:gd name="connsiteX1" fmla="*/ 5413631 w 5674194"/>
                  <a:gd name="connsiteY1" fmla="*/ 1234585 h 8759010"/>
                  <a:gd name="connsiteX2" fmla="*/ 256 w 5674194"/>
                  <a:gd name="connsiteY2" fmla="*/ 3190780 h 8759010"/>
                  <a:gd name="connsiteX3" fmla="*/ 5673981 w 5674194"/>
                  <a:gd name="connsiteY3" fmla="*/ 5842599 h 8759010"/>
                  <a:gd name="connsiteX4" fmla="*/ 114556 w 5674194"/>
                  <a:gd name="connsiteY4" fmla="*/ 8759010 h 8759010"/>
                  <a:gd name="connsiteX0" fmla="*/ 2070356 w 5674280"/>
                  <a:gd name="connsiteY0" fmla="*/ 35972 h 9634165"/>
                  <a:gd name="connsiteX1" fmla="*/ 5413631 w 5674280"/>
                  <a:gd name="connsiteY1" fmla="*/ 1234585 h 9634165"/>
                  <a:gd name="connsiteX2" fmla="*/ 256 w 5674280"/>
                  <a:gd name="connsiteY2" fmla="*/ 3190780 h 9634165"/>
                  <a:gd name="connsiteX3" fmla="*/ 5673981 w 5674280"/>
                  <a:gd name="connsiteY3" fmla="*/ 5842599 h 9634165"/>
                  <a:gd name="connsiteX4" fmla="*/ 266956 w 5674280"/>
                  <a:gd name="connsiteY4" fmla="*/ 9634165 h 9634165"/>
                  <a:gd name="connsiteX0" fmla="*/ 2070820 w 5852534"/>
                  <a:gd name="connsiteY0" fmla="*/ 35972 h 9634165"/>
                  <a:gd name="connsiteX1" fmla="*/ 5414095 w 5852534"/>
                  <a:gd name="connsiteY1" fmla="*/ 1234585 h 9634165"/>
                  <a:gd name="connsiteX2" fmla="*/ 720 w 5852534"/>
                  <a:gd name="connsiteY2" fmla="*/ 3190780 h 9634165"/>
                  <a:gd name="connsiteX3" fmla="*/ 5852245 w 5852534"/>
                  <a:gd name="connsiteY3" fmla="*/ 6480424 h 9634165"/>
                  <a:gd name="connsiteX4" fmla="*/ 267420 w 5852534"/>
                  <a:gd name="connsiteY4" fmla="*/ 9634165 h 9634165"/>
                  <a:gd name="connsiteX0" fmla="*/ 2020077 w 5801691"/>
                  <a:gd name="connsiteY0" fmla="*/ 5524 h 9603717"/>
                  <a:gd name="connsiteX1" fmla="*/ 5363352 w 5801691"/>
                  <a:gd name="connsiteY1" fmla="*/ 1204137 h 9603717"/>
                  <a:gd name="connsiteX2" fmla="*/ 777 w 5801691"/>
                  <a:gd name="connsiteY2" fmla="*/ 3783324 h 9603717"/>
                  <a:gd name="connsiteX3" fmla="*/ 5801502 w 5801691"/>
                  <a:gd name="connsiteY3" fmla="*/ 6449976 h 9603717"/>
                  <a:gd name="connsiteX4" fmla="*/ 216677 w 5801691"/>
                  <a:gd name="connsiteY4" fmla="*/ 9603717 h 9603717"/>
                  <a:gd name="connsiteX0" fmla="*/ 2020289 w 5859051"/>
                  <a:gd name="connsiteY0" fmla="*/ 5524 h 9603717"/>
                  <a:gd name="connsiteX1" fmla="*/ 5363564 w 5859051"/>
                  <a:gd name="connsiteY1" fmla="*/ 1204137 h 9603717"/>
                  <a:gd name="connsiteX2" fmla="*/ 989 w 5859051"/>
                  <a:gd name="connsiteY2" fmla="*/ 3783324 h 9603717"/>
                  <a:gd name="connsiteX3" fmla="*/ 5858864 w 5859051"/>
                  <a:gd name="connsiteY3" fmla="*/ 5648986 h 9603717"/>
                  <a:gd name="connsiteX4" fmla="*/ 216889 w 5859051"/>
                  <a:gd name="connsiteY4" fmla="*/ 9603717 h 9603717"/>
                  <a:gd name="connsiteX0" fmla="*/ 2317750 w 6156495"/>
                  <a:gd name="connsiteY0" fmla="*/ 5524 h 7434370"/>
                  <a:gd name="connsiteX1" fmla="*/ 5661025 w 6156495"/>
                  <a:gd name="connsiteY1" fmla="*/ 1204137 h 7434370"/>
                  <a:gd name="connsiteX2" fmla="*/ 298450 w 6156495"/>
                  <a:gd name="connsiteY2" fmla="*/ 3783324 h 7434370"/>
                  <a:gd name="connsiteX3" fmla="*/ 6156325 w 6156495"/>
                  <a:gd name="connsiteY3" fmla="*/ 5648986 h 7434370"/>
                  <a:gd name="connsiteX4" fmla="*/ 0 w 6156495"/>
                  <a:gd name="connsiteY4" fmla="*/ 7434370 h 7434370"/>
                  <a:gd name="connsiteX0" fmla="*/ 2764881 w 6603626"/>
                  <a:gd name="connsiteY0" fmla="*/ 5524 h 7568090"/>
                  <a:gd name="connsiteX1" fmla="*/ 6108156 w 6603626"/>
                  <a:gd name="connsiteY1" fmla="*/ 1204137 h 7568090"/>
                  <a:gd name="connsiteX2" fmla="*/ 745581 w 6603626"/>
                  <a:gd name="connsiteY2" fmla="*/ 3783324 h 7568090"/>
                  <a:gd name="connsiteX3" fmla="*/ 6603456 w 6603626"/>
                  <a:gd name="connsiteY3" fmla="*/ 5648986 h 7568090"/>
                  <a:gd name="connsiteX4" fmla="*/ 447131 w 6603626"/>
                  <a:gd name="connsiteY4" fmla="*/ 7434370 h 7568090"/>
                  <a:gd name="connsiteX5" fmla="*/ 478461 w 6603626"/>
                  <a:gd name="connsiteY5" fmla="*/ 7439460 h 7568090"/>
                  <a:gd name="connsiteX0" fmla="*/ 2447629 w 6286374"/>
                  <a:gd name="connsiteY0" fmla="*/ 5524 h 10176175"/>
                  <a:gd name="connsiteX1" fmla="*/ 5790904 w 6286374"/>
                  <a:gd name="connsiteY1" fmla="*/ 1204137 h 10176175"/>
                  <a:gd name="connsiteX2" fmla="*/ 428329 w 6286374"/>
                  <a:gd name="connsiteY2" fmla="*/ 3783324 h 10176175"/>
                  <a:gd name="connsiteX3" fmla="*/ 6286204 w 6286374"/>
                  <a:gd name="connsiteY3" fmla="*/ 5648986 h 10176175"/>
                  <a:gd name="connsiteX4" fmla="*/ 129879 w 6286374"/>
                  <a:gd name="connsiteY4" fmla="*/ 7434370 h 10176175"/>
                  <a:gd name="connsiteX5" fmla="*/ 4447459 w 6286374"/>
                  <a:gd name="connsiteY5" fmla="*/ 10176175 h 10176175"/>
                  <a:gd name="connsiteX0" fmla="*/ 2783532 w 6622268"/>
                  <a:gd name="connsiteY0" fmla="*/ 5524 h 10176175"/>
                  <a:gd name="connsiteX1" fmla="*/ 6126807 w 6622268"/>
                  <a:gd name="connsiteY1" fmla="*/ 1204137 h 10176175"/>
                  <a:gd name="connsiteX2" fmla="*/ 764232 w 6622268"/>
                  <a:gd name="connsiteY2" fmla="*/ 3783324 h 10176175"/>
                  <a:gd name="connsiteX3" fmla="*/ 6622107 w 6622268"/>
                  <a:gd name="connsiteY3" fmla="*/ 5648986 h 10176175"/>
                  <a:gd name="connsiteX4" fmla="*/ 122882 w 6622268"/>
                  <a:gd name="connsiteY4" fmla="*/ 7968363 h 10176175"/>
                  <a:gd name="connsiteX5" fmla="*/ 4783362 w 6622268"/>
                  <a:gd name="connsiteY5" fmla="*/ 10176175 h 10176175"/>
                  <a:gd name="connsiteX0" fmla="*/ 2660719 w 6499455"/>
                  <a:gd name="connsiteY0" fmla="*/ 5524 h 10176175"/>
                  <a:gd name="connsiteX1" fmla="*/ 6003994 w 6499455"/>
                  <a:gd name="connsiteY1" fmla="*/ 1204137 h 10176175"/>
                  <a:gd name="connsiteX2" fmla="*/ 641419 w 6499455"/>
                  <a:gd name="connsiteY2" fmla="*/ 3783324 h 10176175"/>
                  <a:gd name="connsiteX3" fmla="*/ 6499294 w 6499455"/>
                  <a:gd name="connsiteY3" fmla="*/ 5648986 h 10176175"/>
                  <a:gd name="connsiteX4" fmla="*/ 69 w 6499455"/>
                  <a:gd name="connsiteY4" fmla="*/ 7968363 h 10176175"/>
                  <a:gd name="connsiteX5" fmla="*/ 4660549 w 6499455"/>
                  <a:gd name="connsiteY5" fmla="*/ 10176175 h 10176175"/>
                  <a:gd name="connsiteX0" fmla="*/ 2660719 w 6499441"/>
                  <a:gd name="connsiteY0" fmla="*/ 5524 h 10176175"/>
                  <a:gd name="connsiteX1" fmla="*/ 6003994 w 6499441"/>
                  <a:gd name="connsiteY1" fmla="*/ 1204137 h 10176175"/>
                  <a:gd name="connsiteX2" fmla="*/ 641419 w 6499441"/>
                  <a:gd name="connsiteY2" fmla="*/ 3783324 h 10176175"/>
                  <a:gd name="connsiteX3" fmla="*/ 6499294 w 6499441"/>
                  <a:gd name="connsiteY3" fmla="*/ 5648986 h 10176175"/>
                  <a:gd name="connsiteX4" fmla="*/ 69 w 6499441"/>
                  <a:gd name="connsiteY4" fmla="*/ 7968363 h 10176175"/>
                  <a:gd name="connsiteX5" fmla="*/ 4660549 w 6499441"/>
                  <a:gd name="connsiteY5" fmla="*/ 10176175 h 10176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99441" h="10176175">
                    <a:moveTo>
                      <a:pt x="2660719" y="5524"/>
                    </a:moveTo>
                    <a:cubicBezTo>
                      <a:pt x="3775144" y="-66285"/>
                      <a:pt x="6340544" y="574504"/>
                      <a:pt x="6003994" y="1204137"/>
                    </a:cubicBezTo>
                    <a:cubicBezTo>
                      <a:pt x="5667444" y="1833770"/>
                      <a:pt x="558869" y="3042516"/>
                      <a:pt x="641419" y="3783324"/>
                    </a:cubicBezTo>
                    <a:cubicBezTo>
                      <a:pt x="723969" y="4524132"/>
                      <a:pt x="6463311" y="4678921"/>
                      <a:pt x="6499294" y="5648986"/>
                    </a:cubicBezTo>
                    <a:cubicBezTo>
                      <a:pt x="6535277" y="6619051"/>
                      <a:pt x="-9456" y="6245372"/>
                      <a:pt x="69" y="7968363"/>
                    </a:cubicBezTo>
                    <a:cubicBezTo>
                      <a:pt x="-20639" y="9635133"/>
                      <a:pt x="4654022" y="10175115"/>
                      <a:pt x="4660549" y="10176175"/>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a:extLst>
                  <a:ext uri="{FF2B5EF4-FFF2-40B4-BE49-F238E27FC236}">
                    <a16:creationId xmlns:a16="http://schemas.microsoft.com/office/drawing/2014/main" id="{E396E7D9-954F-4A10-A818-2C20E669C67B}"/>
                  </a:ext>
                </a:extLst>
              </p:cNvPr>
              <p:cNvSpPr/>
              <p:nvPr/>
            </p:nvSpPr>
            <p:spPr>
              <a:xfrm>
                <a:off x="3251473" y="19023421"/>
                <a:ext cx="3013078" cy="2140801"/>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Identify criteria and constraints of a design challenge involving dangerous mechanical waves</a:t>
                </a:r>
              </a:p>
            </p:txBody>
          </p:sp>
          <p:sp>
            <p:nvSpPr>
              <p:cNvPr id="162" name="Rectangle 161">
                <a:extLst>
                  <a:ext uri="{FF2B5EF4-FFF2-40B4-BE49-F238E27FC236}">
                    <a16:creationId xmlns:a16="http://schemas.microsoft.com/office/drawing/2014/main" id="{6F2F31F0-4193-4435-ACBB-0D98CD2D8E03}"/>
                  </a:ext>
                </a:extLst>
              </p:cNvPr>
              <p:cNvSpPr/>
              <p:nvPr/>
            </p:nvSpPr>
            <p:spPr>
              <a:xfrm>
                <a:off x="1559066" y="14489203"/>
                <a:ext cx="3273746" cy="1920937"/>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Carry out an investigation involving mechanical waves</a:t>
                </a:r>
              </a:p>
            </p:txBody>
          </p:sp>
          <p:sp>
            <p:nvSpPr>
              <p:cNvPr id="163" name="Rectangle 162">
                <a:extLst>
                  <a:ext uri="{FF2B5EF4-FFF2-40B4-BE49-F238E27FC236}">
                    <a16:creationId xmlns:a16="http://schemas.microsoft.com/office/drawing/2014/main" id="{180F62E7-4866-4A98-94BB-D649670639B0}"/>
                  </a:ext>
                </a:extLst>
              </p:cNvPr>
              <p:cNvSpPr/>
              <p:nvPr/>
            </p:nvSpPr>
            <p:spPr>
              <a:xfrm>
                <a:off x="4985985" y="12153824"/>
                <a:ext cx="2993526" cy="2116391"/>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Investigate the longitudinal and transverse nature of waves</a:t>
                </a:r>
              </a:p>
            </p:txBody>
          </p:sp>
          <p:sp>
            <p:nvSpPr>
              <p:cNvPr id="164" name="Rectangle 163">
                <a:extLst>
                  <a:ext uri="{FF2B5EF4-FFF2-40B4-BE49-F238E27FC236}">
                    <a16:creationId xmlns:a16="http://schemas.microsoft.com/office/drawing/2014/main" id="{6F9DCA50-8065-43AB-AAAF-3FA3D31F9632}"/>
                  </a:ext>
                </a:extLst>
              </p:cNvPr>
              <p:cNvSpPr/>
              <p:nvPr/>
            </p:nvSpPr>
            <p:spPr>
              <a:xfrm>
                <a:off x="1248925" y="11406408"/>
                <a:ext cx="3273745" cy="2178248"/>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Define a problem that  is presented by a design challenge involving light or sound waves </a:t>
                </a:r>
              </a:p>
            </p:txBody>
          </p:sp>
        </p:grpSp>
        <p:sp>
          <p:nvSpPr>
            <p:cNvPr id="2" name="Rectangle 1">
              <a:extLst>
                <a:ext uri="{FF2B5EF4-FFF2-40B4-BE49-F238E27FC236}">
                  <a16:creationId xmlns:a16="http://schemas.microsoft.com/office/drawing/2014/main" id="{0DE5A76A-BDF1-443B-8D80-CD58DD16F731}"/>
                </a:ext>
              </a:extLst>
            </p:cNvPr>
            <p:cNvSpPr/>
            <p:nvPr/>
          </p:nvSpPr>
          <p:spPr>
            <a:xfrm>
              <a:off x="5249695" y="16629128"/>
              <a:ext cx="3682517" cy="1942991"/>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Use mathematical and computation thinking to relate wavelength and frequency to wave speed</a:t>
              </a:r>
            </a:p>
          </p:txBody>
        </p:sp>
      </p:grpSp>
      <p:sp>
        <p:nvSpPr>
          <p:cNvPr id="10" name="Rectangle 9">
            <a:extLst>
              <a:ext uri="{FF2B5EF4-FFF2-40B4-BE49-F238E27FC236}">
                <a16:creationId xmlns:a16="http://schemas.microsoft.com/office/drawing/2014/main" id="{F03B43D1-11A0-6A1D-690B-494078C720FD}"/>
              </a:ext>
            </a:extLst>
          </p:cNvPr>
          <p:cNvSpPr/>
          <p:nvPr/>
        </p:nvSpPr>
        <p:spPr>
          <a:xfrm>
            <a:off x="26161082" y="19056886"/>
            <a:ext cx="4376614" cy="2011332"/>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Use the ray model of light to describe why certain materials are well-suited for particular functions </a:t>
            </a:r>
            <a:endParaRPr lang="en-US" sz="2600" dirty="0">
              <a:solidFill>
                <a:schemeClr val="tx1"/>
              </a:solidFill>
            </a:endParaRPr>
          </a:p>
        </p:txBody>
      </p:sp>
      <p:sp>
        <p:nvSpPr>
          <p:cNvPr id="149" name="Rectangle 148">
            <a:extLst>
              <a:ext uri="{FF2B5EF4-FFF2-40B4-BE49-F238E27FC236}">
                <a16:creationId xmlns:a16="http://schemas.microsoft.com/office/drawing/2014/main" id="{5B107080-8E2E-49B2-B247-6080A843C732}"/>
              </a:ext>
            </a:extLst>
          </p:cNvPr>
          <p:cNvSpPr/>
          <p:nvPr/>
        </p:nvSpPr>
        <p:spPr>
          <a:xfrm>
            <a:off x="1008529" y="8239755"/>
            <a:ext cx="6715126" cy="3394296"/>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b="1" dirty="0">
                <a:solidFill>
                  <a:schemeClr val="tx1"/>
                </a:solidFill>
              </a:rPr>
              <a:t>Segment 1: </a:t>
            </a:r>
            <a:r>
              <a:rPr lang="en-US" sz="2400" dirty="0">
                <a:solidFill>
                  <a:schemeClr val="tx1"/>
                </a:solidFill>
              </a:rPr>
              <a:t>Students define problems, use investigations, questions, models, and data to explore wave phenomena and understand properties of waves and their application to the real world. They are also introduced to a design challenge. The relationship between wavelength and frequency is also explored through mathematical and computational thinking.</a:t>
            </a:r>
          </a:p>
        </p:txBody>
      </p:sp>
      <p:sp>
        <p:nvSpPr>
          <p:cNvPr id="153" name="Rectangle 152">
            <a:extLst>
              <a:ext uri="{FF2B5EF4-FFF2-40B4-BE49-F238E27FC236}">
                <a16:creationId xmlns:a16="http://schemas.microsoft.com/office/drawing/2014/main" id="{A5DCA524-7674-42C2-8701-D0736F48D30F}"/>
              </a:ext>
            </a:extLst>
          </p:cNvPr>
          <p:cNvSpPr/>
          <p:nvPr/>
        </p:nvSpPr>
        <p:spPr>
          <a:xfrm>
            <a:off x="17172455" y="8239755"/>
            <a:ext cx="6715127" cy="2669993"/>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b="1" dirty="0">
                <a:solidFill>
                  <a:schemeClr val="tx1"/>
                </a:solidFill>
              </a:rPr>
              <a:t>Segment 3: </a:t>
            </a:r>
            <a:r>
              <a:rPr lang="en-US" sz="2400" dirty="0">
                <a:solidFill>
                  <a:schemeClr val="tx1"/>
                </a:solidFill>
              </a:rPr>
              <a:t>Students ask questions, develop and use models, and carry out investigations </a:t>
            </a:r>
            <a:r>
              <a:rPr lang="en-US" sz="2400" dirty="0">
                <a:solidFill>
                  <a:srgbClr val="444444"/>
                </a:solidFill>
                <a:effectLst/>
                <a:latin typeface="Calibri" panose="020F0502020204030204" pitchFamily="34" charset="0"/>
                <a:ea typeface="Calibri" panose="020F0502020204030204" pitchFamily="34" charset="0"/>
              </a:rPr>
              <a:t>to understand how properties of matter affect light behavior in a one-sided mirror. </a:t>
            </a:r>
            <a:r>
              <a:rPr lang="en-US" sz="2400" dirty="0">
                <a:solidFill>
                  <a:srgbClr val="444444"/>
                </a:solidFill>
                <a:latin typeface="Calibri" panose="020F0502020204030204" pitchFamily="34" charset="0"/>
                <a:ea typeface="Calibri" panose="020F0502020204030204" pitchFamily="34" charset="0"/>
              </a:rPr>
              <a:t>T</a:t>
            </a:r>
            <a:r>
              <a:rPr lang="en-US" sz="2400" dirty="0">
                <a:solidFill>
                  <a:srgbClr val="444444"/>
                </a:solidFill>
                <a:effectLst/>
                <a:latin typeface="Calibri" panose="020F0502020204030204" pitchFamily="34" charset="0"/>
                <a:ea typeface="Calibri" panose="020F0502020204030204" pitchFamily="34" charset="0"/>
              </a:rPr>
              <a:t>he process of reflection, refraction, diffraction, and additive properties of light are also explored. </a:t>
            </a:r>
            <a:endParaRPr lang="en-US" sz="2400" dirty="0">
              <a:solidFill>
                <a:schemeClr val="tx1"/>
              </a:solidFill>
            </a:endParaRPr>
          </a:p>
        </p:txBody>
      </p:sp>
      <p:sp>
        <p:nvSpPr>
          <p:cNvPr id="9" name="Rounded Rectangle 4">
            <a:extLst>
              <a:ext uri="{FF2B5EF4-FFF2-40B4-BE49-F238E27FC236}">
                <a16:creationId xmlns:a16="http://schemas.microsoft.com/office/drawing/2014/main" id="{340F0029-7FB0-4C7A-EE6F-A21AF8F95393}"/>
              </a:ext>
            </a:extLst>
          </p:cNvPr>
          <p:cNvSpPr/>
          <p:nvPr/>
        </p:nvSpPr>
        <p:spPr>
          <a:xfrm>
            <a:off x="24672971" y="7754370"/>
            <a:ext cx="7772400" cy="13916955"/>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4D23DBA7-E4E2-706F-28AB-3E58FE70B11A}"/>
              </a:ext>
            </a:extLst>
          </p:cNvPr>
          <p:cNvGrpSpPr/>
          <p:nvPr/>
        </p:nvGrpSpPr>
        <p:grpSpPr>
          <a:xfrm>
            <a:off x="24968151" y="11347372"/>
            <a:ext cx="7197226" cy="9460922"/>
            <a:chOff x="22204050" y="10657073"/>
            <a:chExt cx="7197226" cy="10007518"/>
          </a:xfrm>
        </p:grpSpPr>
        <p:sp>
          <p:nvSpPr>
            <p:cNvPr id="15" name="Freeform: Shape 14">
              <a:extLst>
                <a:ext uri="{FF2B5EF4-FFF2-40B4-BE49-F238E27FC236}">
                  <a16:creationId xmlns:a16="http://schemas.microsoft.com/office/drawing/2014/main" id="{012910E2-4577-A4FD-FB78-52A20862CF46}"/>
                </a:ext>
              </a:extLst>
            </p:cNvPr>
            <p:cNvSpPr/>
            <p:nvPr/>
          </p:nvSpPr>
          <p:spPr>
            <a:xfrm>
              <a:off x="22635243" y="11393615"/>
              <a:ext cx="6766033" cy="9094684"/>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070356 w 5674194"/>
                <a:gd name="connsiteY0" fmla="*/ 35972 h 8759010"/>
                <a:gd name="connsiteX1" fmla="*/ 5413631 w 5674194"/>
                <a:gd name="connsiteY1" fmla="*/ 1234585 h 8759010"/>
                <a:gd name="connsiteX2" fmla="*/ 256 w 5674194"/>
                <a:gd name="connsiteY2" fmla="*/ 3190780 h 8759010"/>
                <a:gd name="connsiteX3" fmla="*/ 5673981 w 5674194"/>
                <a:gd name="connsiteY3" fmla="*/ 5842599 h 8759010"/>
                <a:gd name="connsiteX4" fmla="*/ 114556 w 5674194"/>
                <a:gd name="connsiteY4" fmla="*/ 8759010 h 8759010"/>
                <a:gd name="connsiteX0" fmla="*/ 2070356 w 5673988"/>
                <a:gd name="connsiteY0" fmla="*/ 35972 h 9843949"/>
                <a:gd name="connsiteX1" fmla="*/ 5413631 w 5673988"/>
                <a:gd name="connsiteY1" fmla="*/ 1234585 h 9843949"/>
                <a:gd name="connsiteX2" fmla="*/ 256 w 5673988"/>
                <a:gd name="connsiteY2" fmla="*/ 3190780 h 9843949"/>
                <a:gd name="connsiteX3" fmla="*/ 5673981 w 5673988"/>
                <a:gd name="connsiteY3" fmla="*/ 5842599 h 9843949"/>
                <a:gd name="connsiteX4" fmla="*/ 41985 w 5673988"/>
                <a:gd name="connsiteY4" fmla="*/ 9843949 h 9843949"/>
                <a:gd name="connsiteX0" fmla="*/ 2070356 w 6053492"/>
                <a:gd name="connsiteY0" fmla="*/ 35972 h 9843949"/>
                <a:gd name="connsiteX1" fmla="*/ 5413631 w 6053492"/>
                <a:gd name="connsiteY1" fmla="*/ 1234585 h 9843949"/>
                <a:gd name="connsiteX2" fmla="*/ 256 w 6053492"/>
                <a:gd name="connsiteY2" fmla="*/ 3190780 h 9843949"/>
                <a:gd name="connsiteX3" fmla="*/ 5673981 w 6053492"/>
                <a:gd name="connsiteY3" fmla="*/ 5842599 h 9843949"/>
                <a:gd name="connsiteX4" fmla="*/ 4925076 w 6053492"/>
                <a:gd name="connsiteY4" fmla="*/ 8274245 h 9843949"/>
                <a:gd name="connsiteX5" fmla="*/ 41985 w 6053492"/>
                <a:gd name="connsiteY5" fmla="*/ 9843949 h 9843949"/>
                <a:gd name="connsiteX0" fmla="*/ 2070356 w 6214767"/>
                <a:gd name="connsiteY0" fmla="*/ 35972 h 9843949"/>
                <a:gd name="connsiteX1" fmla="*/ 5413631 w 6214767"/>
                <a:gd name="connsiteY1" fmla="*/ 1234585 h 9843949"/>
                <a:gd name="connsiteX2" fmla="*/ 256 w 6214767"/>
                <a:gd name="connsiteY2" fmla="*/ 3190780 h 9843949"/>
                <a:gd name="connsiteX3" fmla="*/ 5673981 w 6214767"/>
                <a:gd name="connsiteY3" fmla="*/ 5842599 h 9843949"/>
                <a:gd name="connsiteX4" fmla="*/ 5345990 w 6214767"/>
                <a:gd name="connsiteY4" fmla="*/ 8342054 h 9843949"/>
                <a:gd name="connsiteX5" fmla="*/ 41985 w 6214767"/>
                <a:gd name="connsiteY5" fmla="*/ 9843949 h 9843949"/>
                <a:gd name="connsiteX0" fmla="*/ 2070356 w 5673989"/>
                <a:gd name="connsiteY0" fmla="*/ 35972 h 9843949"/>
                <a:gd name="connsiteX1" fmla="*/ 5413631 w 5673989"/>
                <a:gd name="connsiteY1" fmla="*/ 1234585 h 9843949"/>
                <a:gd name="connsiteX2" fmla="*/ 256 w 5673989"/>
                <a:gd name="connsiteY2" fmla="*/ 3190780 h 9843949"/>
                <a:gd name="connsiteX3" fmla="*/ 5673981 w 5673989"/>
                <a:gd name="connsiteY3" fmla="*/ 5842599 h 9843949"/>
                <a:gd name="connsiteX4" fmla="*/ 41985 w 5673989"/>
                <a:gd name="connsiteY4" fmla="*/ 9843949 h 9843949"/>
                <a:gd name="connsiteX0" fmla="*/ 2071414 w 6008875"/>
                <a:gd name="connsiteY0" fmla="*/ 35972 h 9843949"/>
                <a:gd name="connsiteX1" fmla="*/ 5414689 w 6008875"/>
                <a:gd name="connsiteY1" fmla="*/ 1234585 h 9843949"/>
                <a:gd name="connsiteX2" fmla="*/ 1314 w 6008875"/>
                <a:gd name="connsiteY2" fmla="*/ 3190780 h 9843949"/>
                <a:gd name="connsiteX3" fmla="*/ 6008868 w 6008875"/>
                <a:gd name="connsiteY3" fmla="*/ 7114011 h 9843949"/>
                <a:gd name="connsiteX4" fmla="*/ 43043 w 6008875"/>
                <a:gd name="connsiteY4" fmla="*/ 9843949 h 9843949"/>
                <a:gd name="connsiteX0" fmla="*/ 2216615 w 6154219"/>
                <a:gd name="connsiteY0" fmla="*/ 6822 h 9814799"/>
                <a:gd name="connsiteX1" fmla="*/ 5559890 w 6154219"/>
                <a:gd name="connsiteY1" fmla="*/ 1205435 h 9814799"/>
                <a:gd name="connsiteX2" fmla="*/ 1373 w 6154219"/>
                <a:gd name="connsiteY2" fmla="*/ 4619516 h 9814799"/>
                <a:gd name="connsiteX3" fmla="*/ 6154069 w 6154219"/>
                <a:gd name="connsiteY3" fmla="*/ 7084861 h 9814799"/>
                <a:gd name="connsiteX4" fmla="*/ 188244 w 6154219"/>
                <a:gd name="connsiteY4" fmla="*/ 9814799 h 9814799"/>
                <a:gd name="connsiteX0" fmla="*/ 2215500 w 6153104"/>
                <a:gd name="connsiteY0" fmla="*/ 6822 h 9814799"/>
                <a:gd name="connsiteX1" fmla="*/ 5558775 w 6153104"/>
                <a:gd name="connsiteY1" fmla="*/ 1205435 h 9814799"/>
                <a:gd name="connsiteX2" fmla="*/ 258 w 6153104"/>
                <a:gd name="connsiteY2" fmla="*/ 4619516 h 9814799"/>
                <a:gd name="connsiteX3" fmla="*/ 6152954 w 6153104"/>
                <a:gd name="connsiteY3" fmla="*/ 7084861 h 9814799"/>
                <a:gd name="connsiteX4" fmla="*/ 187129 w 6153104"/>
                <a:gd name="connsiteY4" fmla="*/ 9814799 h 9814799"/>
                <a:gd name="connsiteX0" fmla="*/ 2216414 w 6154018"/>
                <a:gd name="connsiteY0" fmla="*/ 2755 h 9810732"/>
                <a:gd name="connsiteX1" fmla="*/ 5603232 w 6154018"/>
                <a:gd name="connsiteY1" fmla="*/ 2048977 h 9810732"/>
                <a:gd name="connsiteX2" fmla="*/ 1172 w 6154018"/>
                <a:gd name="connsiteY2" fmla="*/ 4615449 h 9810732"/>
                <a:gd name="connsiteX3" fmla="*/ 6153868 w 6154018"/>
                <a:gd name="connsiteY3" fmla="*/ 7080794 h 9810732"/>
                <a:gd name="connsiteX4" fmla="*/ 188043 w 6154018"/>
                <a:gd name="connsiteY4" fmla="*/ 9810732 h 9810732"/>
                <a:gd name="connsiteX0" fmla="*/ 2216340 w 6153944"/>
                <a:gd name="connsiteY0" fmla="*/ 21807 h 9829784"/>
                <a:gd name="connsiteX1" fmla="*/ 5603158 w 6153944"/>
                <a:gd name="connsiteY1" fmla="*/ 2068029 h 9829784"/>
                <a:gd name="connsiteX2" fmla="*/ 1098 w 6153944"/>
                <a:gd name="connsiteY2" fmla="*/ 4634501 h 9829784"/>
                <a:gd name="connsiteX3" fmla="*/ 6153794 w 6153944"/>
                <a:gd name="connsiteY3" fmla="*/ 7099846 h 9829784"/>
                <a:gd name="connsiteX4" fmla="*/ 187969 w 6153944"/>
                <a:gd name="connsiteY4" fmla="*/ 9829784 h 9829784"/>
                <a:gd name="connsiteX0" fmla="*/ 2215257 w 6152861"/>
                <a:gd name="connsiteY0" fmla="*/ 33978 h 9841955"/>
                <a:gd name="connsiteX1" fmla="*/ 6087850 w 6152861"/>
                <a:gd name="connsiteY1" fmla="*/ 1946701 h 9841955"/>
                <a:gd name="connsiteX2" fmla="*/ 15 w 6152861"/>
                <a:gd name="connsiteY2" fmla="*/ 4646672 h 9841955"/>
                <a:gd name="connsiteX3" fmla="*/ 6152711 w 6152861"/>
                <a:gd name="connsiteY3" fmla="*/ 7112017 h 9841955"/>
                <a:gd name="connsiteX4" fmla="*/ 186886 w 6152861"/>
                <a:gd name="connsiteY4" fmla="*/ 9841955 h 9841955"/>
                <a:gd name="connsiteX0" fmla="*/ 2215257 w 6152861"/>
                <a:gd name="connsiteY0" fmla="*/ 4563 h 9812540"/>
                <a:gd name="connsiteX1" fmla="*/ 6087850 w 6152861"/>
                <a:gd name="connsiteY1" fmla="*/ 1917286 h 9812540"/>
                <a:gd name="connsiteX2" fmla="*/ 15 w 6152861"/>
                <a:gd name="connsiteY2" fmla="*/ 4617257 h 9812540"/>
                <a:gd name="connsiteX3" fmla="*/ 6152711 w 6152861"/>
                <a:gd name="connsiteY3" fmla="*/ 7082602 h 9812540"/>
                <a:gd name="connsiteX4" fmla="*/ 186886 w 6152861"/>
                <a:gd name="connsiteY4" fmla="*/ 9812540 h 9812540"/>
                <a:gd name="connsiteX0" fmla="*/ 2454985 w 6392589"/>
                <a:gd name="connsiteY0" fmla="*/ 4563 h 10007011"/>
                <a:gd name="connsiteX1" fmla="*/ 6327578 w 6392589"/>
                <a:gd name="connsiteY1" fmla="*/ 1917286 h 10007011"/>
                <a:gd name="connsiteX2" fmla="*/ 239743 w 6392589"/>
                <a:gd name="connsiteY2" fmla="*/ 4617257 h 10007011"/>
                <a:gd name="connsiteX3" fmla="*/ 6392439 w 6392589"/>
                <a:gd name="connsiteY3" fmla="*/ 7082602 h 10007011"/>
                <a:gd name="connsiteX4" fmla="*/ 426614 w 6392589"/>
                <a:gd name="connsiteY4" fmla="*/ 9812540 h 10007011"/>
                <a:gd name="connsiteX5" fmla="*/ 480983 w 6392589"/>
                <a:gd name="connsiteY5" fmla="*/ 9784953 h 10007011"/>
                <a:gd name="connsiteX0" fmla="*/ 2333612 w 6271216"/>
                <a:gd name="connsiteY0" fmla="*/ 4563 h 11086591"/>
                <a:gd name="connsiteX1" fmla="*/ 6206205 w 6271216"/>
                <a:gd name="connsiteY1" fmla="*/ 1917286 h 11086591"/>
                <a:gd name="connsiteX2" fmla="*/ 118370 w 6271216"/>
                <a:gd name="connsiteY2" fmla="*/ 4617257 h 11086591"/>
                <a:gd name="connsiteX3" fmla="*/ 6271066 w 6271216"/>
                <a:gd name="connsiteY3" fmla="*/ 7082602 h 11086591"/>
                <a:gd name="connsiteX4" fmla="*/ 305241 w 6271216"/>
                <a:gd name="connsiteY4" fmla="*/ 9812540 h 11086591"/>
                <a:gd name="connsiteX5" fmla="*/ 1045410 w 6271216"/>
                <a:gd name="connsiteY5" fmla="*/ 11086561 h 11086591"/>
                <a:gd name="connsiteX0" fmla="*/ 2561243 w 6498839"/>
                <a:gd name="connsiteY0" fmla="*/ 4563 h 11086571"/>
                <a:gd name="connsiteX1" fmla="*/ 6433836 w 6498839"/>
                <a:gd name="connsiteY1" fmla="*/ 1917286 h 11086571"/>
                <a:gd name="connsiteX2" fmla="*/ 346001 w 6498839"/>
                <a:gd name="connsiteY2" fmla="*/ 4617257 h 11086571"/>
                <a:gd name="connsiteX3" fmla="*/ 6498697 w 6498839"/>
                <a:gd name="connsiteY3" fmla="*/ 7082602 h 11086571"/>
                <a:gd name="connsiteX4" fmla="*/ 275697 w 6498839"/>
                <a:gd name="connsiteY4" fmla="*/ 8177185 h 11086571"/>
                <a:gd name="connsiteX5" fmla="*/ 1273041 w 6498839"/>
                <a:gd name="connsiteY5" fmla="*/ 11086561 h 11086571"/>
                <a:gd name="connsiteX0" fmla="*/ 2561243 w 6498809"/>
                <a:gd name="connsiteY0" fmla="*/ 4563 h 11086571"/>
                <a:gd name="connsiteX1" fmla="*/ 6433836 w 6498809"/>
                <a:gd name="connsiteY1" fmla="*/ 1917286 h 11086571"/>
                <a:gd name="connsiteX2" fmla="*/ 346001 w 6498809"/>
                <a:gd name="connsiteY2" fmla="*/ 4617257 h 11086571"/>
                <a:gd name="connsiteX3" fmla="*/ 6498697 w 6498809"/>
                <a:gd name="connsiteY3" fmla="*/ 7082602 h 11086571"/>
                <a:gd name="connsiteX4" fmla="*/ 275697 w 6498809"/>
                <a:gd name="connsiteY4" fmla="*/ 8177185 h 11086571"/>
                <a:gd name="connsiteX5" fmla="*/ 1273041 w 6498809"/>
                <a:gd name="connsiteY5" fmla="*/ 11086561 h 11086571"/>
                <a:gd name="connsiteX0" fmla="*/ 2561243 w 6498809"/>
                <a:gd name="connsiteY0" fmla="*/ 2904 h 11084912"/>
                <a:gd name="connsiteX1" fmla="*/ 6433836 w 6498809"/>
                <a:gd name="connsiteY1" fmla="*/ 1915627 h 11084912"/>
                <a:gd name="connsiteX2" fmla="*/ 317426 w 6498809"/>
                <a:gd name="connsiteY2" fmla="*/ 4248478 h 11084912"/>
                <a:gd name="connsiteX3" fmla="*/ 6498697 w 6498809"/>
                <a:gd name="connsiteY3" fmla="*/ 7080943 h 11084912"/>
                <a:gd name="connsiteX4" fmla="*/ 275697 w 6498809"/>
                <a:gd name="connsiteY4" fmla="*/ 8175526 h 11084912"/>
                <a:gd name="connsiteX5" fmla="*/ 1273041 w 6498809"/>
                <a:gd name="connsiteY5" fmla="*/ 11084902 h 11084912"/>
                <a:gd name="connsiteX0" fmla="*/ 2561243 w 6698831"/>
                <a:gd name="connsiteY0" fmla="*/ 2904 h 11084912"/>
                <a:gd name="connsiteX1" fmla="*/ 6433836 w 6698831"/>
                <a:gd name="connsiteY1" fmla="*/ 1915627 h 11084912"/>
                <a:gd name="connsiteX2" fmla="*/ 317426 w 6698831"/>
                <a:gd name="connsiteY2" fmla="*/ 4248478 h 11084912"/>
                <a:gd name="connsiteX3" fmla="*/ 6698722 w 6698831"/>
                <a:gd name="connsiteY3" fmla="*/ 6113081 h 11084912"/>
                <a:gd name="connsiteX4" fmla="*/ 275697 w 6698831"/>
                <a:gd name="connsiteY4" fmla="*/ 8175526 h 11084912"/>
                <a:gd name="connsiteX5" fmla="*/ 1273041 w 6698831"/>
                <a:gd name="connsiteY5" fmla="*/ 11084902 h 11084912"/>
                <a:gd name="connsiteX0" fmla="*/ 3030816 w 7168396"/>
                <a:gd name="connsiteY0" fmla="*/ 2904 h 11084910"/>
                <a:gd name="connsiteX1" fmla="*/ 6903409 w 7168396"/>
                <a:gd name="connsiteY1" fmla="*/ 1915627 h 11084910"/>
                <a:gd name="connsiteX2" fmla="*/ 786999 w 7168396"/>
                <a:gd name="connsiteY2" fmla="*/ 4248478 h 11084910"/>
                <a:gd name="connsiteX3" fmla="*/ 7168295 w 7168396"/>
                <a:gd name="connsiteY3" fmla="*/ 6113081 h 11084910"/>
                <a:gd name="connsiteX4" fmla="*/ 230920 w 7168396"/>
                <a:gd name="connsiteY4" fmla="*/ 7741657 h 11084910"/>
                <a:gd name="connsiteX5" fmla="*/ 1742614 w 7168396"/>
                <a:gd name="connsiteY5" fmla="*/ 11084902 h 11084910"/>
                <a:gd name="connsiteX0" fmla="*/ 2802875 w 6940455"/>
                <a:gd name="connsiteY0" fmla="*/ 2904 h 11084914"/>
                <a:gd name="connsiteX1" fmla="*/ 6675468 w 6940455"/>
                <a:gd name="connsiteY1" fmla="*/ 1915627 h 11084914"/>
                <a:gd name="connsiteX2" fmla="*/ 559058 w 6940455"/>
                <a:gd name="connsiteY2" fmla="*/ 4248478 h 11084914"/>
                <a:gd name="connsiteX3" fmla="*/ 6940354 w 6940455"/>
                <a:gd name="connsiteY3" fmla="*/ 6113081 h 11084914"/>
                <a:gd name="connsiteX4" fmla="*/ 2979 w 6940455"/>
                <a:gd name="connsiteY4" fmla="*/ 7741657 h 11084914"/>
                <a:gd name="connsiteX5" fmla="*/ 1514673 w 6940455"/>
                <a:gd name="connsiteY5" fmla="*/ 11084902 h 11084914"/>
                <a:gd name="connsiteX0" fmla="*/ 2799896 w 6937480"/>
                <a:gd name="connsiteY0" fmla="*/ 2904 h 11084914"/>
                <a:gd name="connsiteX1" fmla="*/ 6672489 w 6937480"/>
                <a:gd name="connsiteY1" fmla="*/ 1915627 h 11084914"/>
                <a:gd name="connsiteX2" fmla="*/ 556079 w 6937480"/>
                <a:gd name="connsiteY2" fmla="*/ 4248478 h 11084914"/>
                <a:gd name="connsiteX3" fmla="*/ 6937375 w 6937480"/>
                <a:gd name="connsiteY3" fmla="*/ 6113081 h 11084914"/>
                <a:gd name="connsiteX4" fmla="*/ 0 w 6937480"/>
                <a:gd name="connsiteY4" fmla="*/ 7741657 h 11084914"/>
                <a:gd name="connsiteX5" fmla="*/ 1511694 w 6937480"/>
                <a:gd name="connsiteY5" fmla="*/ 11084902 h 11084914"/>
                <a:gd name="connsiteX0" fmla="*/ 2799896 w 6937480"/>
                <a:gd name="connsiteY0" fmla="*/ 2904 h 10183810"/>
                <a:gd name="connsiteX1" fmla="*/ 6672489 w 6937480"/>
                <a:gd name="connsiteY1" fmla="*/ 1915627 h 10183810"/>
                <a:gd name="connsiteX2" fmla="*/ 556079 w 6937480"/>
                <a:gd name="connsiteY2" fmla="*/ 4248478 h 10183810"/>
                <a:gd name="connsiteX3" fmla="*/ 6937375 w 6937480"/>
                <a:gd name="connsiteY3" fmla="*/ 6113081 h 10183810"/>
                <a:gd name="connsiteX4" fmla="*/ 0 w 6937480"/>
                <a:gd name="connsiteY4" fmla="*/ 7741657 h 10183810"/>
                <a:gd name="connsiteX5" fmla="*/ 6083694 w 6937480"/>
                <a:gd name="connsiteY5" fmla="*/ 10183789 h 10183810"/>
                <a:gd name="connsiteX0" fmla="*/ 2628446 w 6766033"/>
                <a:gd name="connsiteY0" fmla="*/ 2904 h 10183818"/>
                <a:gd name="connsiteX1" fmla="*/ 6501039 w 6766033"/>
                <a:gd name="connsiteY1" fmla="*/ 1915627 h 10183818"/>
                <a:gd name="connsiteX2" fmla="*/ 384629 w 6766033"/>
                <a:gd name="connsiteY2" fmla="*/ 4248478 h 10183818"/>
                <a:gd name="connsiteX3" fmla="*/ 6765925 w 6766033"/>
                <a:gd name="connsiteY3" fmla="*/ 6113081 h 10183818"/>
                <a:gd name="connsiteX4" fmla="*/ 0 w 6766033"/>
                <a:gd name="connsiteY4" fmla="*/ 8042029 h 10183818"/>
                <a:gd name="connsiteX5" fmla="*/ 5912244 w 6766033"/>
                <a:gd name="connsiteY5" fmla="*/ 10183789 h 1018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66033" h="10183818">
                  <a:moveTo>
                    <a:pt x="2628446" y="2904"/>
                  </a:moveTo>
                  <a:cubicBezTo>
                    <a:pt x="3742871" y="-68905"/>
                    <a:pt x="6875008" y="1208031"/>
                    <a:pt x="6501039" y="1915627"/>
                  </a:cubicBezTo>
                  <a:cubicBezTo>
                    <a:pt x="6127070" y="2623223"/>
                    <a:pt x="340481" y="3548902"/>
                    <a:pt x="384629" y="4248478"/>
                  </a:cubicBezTo>
                  <a:cubicBezTo>
                    <a:pt x="428777" y="4948054"/>
                    <a:pt x="6734780" y="5247201"/>
                    <a:pt x="6765925" y="6113081"/>
                  </a:cubicBezTo>
                  <a:cubicBezTo>
                    <a:pt x="6797070" y="6978961"/>
                    <a:pt x="87483" y="6574298"/>
                    <a:pt x="0" y="8042029"/>
                  </a:cubicBezTo>
                  <a:cubicBezTo>
                    <a:pt x="43457" y="9360161"/>
                    <a:pt x="5900917" y="10189536"/>
                    <a:pt x="5912244" y="10183789"/>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B3238CE2-63CF-4D3E-8FEA-9D962170447A}"/>
                </a:ext>
              </a:extLst>
            </p:cNvPr>
            <p:cNvSpPr/>
            <p:nvPr/>
          </p:nvSpPr>
          <p:spPr>
            <a:xfrm>
              <a:off x="25042130" y="18723884"/>
              <a:ext cx="3973980" cy="1940707"/>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Compile and present a final draft of a design specification</a:t>
              </a:r>
            </a:p>
          </p:txBody>
        </p:sp>
        <p:sp>
          <p:nvSpPr>
            <p:cNvPr id="18" name="Rectangle 17">
              <a:extLst>
                <a:ext uri="{FF2B5EF4-FFF2-40B4-BE49-F238E27FC236}">
                  <a16:creationId xmlns:a16="http://schemas.microsoft.com/office/drawing/2014/main" id="{93E420BB-D1B5-052B-BDA6-F4FC5C977D09}"/>
                </a:ext>
              </a:extLst>
            </p:cNvPr>
            <p:cNvSpPr/>
            <p:nvPr/>
          </p:nvSpPr>
          <p:spPr>
            <a:xfrm>
              <a:off x="22204050" y="10657073"/>
              <a:ext cx="3522188" cy="1956584"/>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Design a solution to address a  problem involving waves</a:t>
              </a:r>
            </a:p>
          </p:txBody>
        </p:sp>
        <p:sp>
          <p:nvSpPr>
            <p:cNvPr id="19" name="Rectangle 18">
              <a:extLst>
                <a:ext uri="{FF2B5EF4-FFF2-40B4-BE49-F238E27FC236}">
                  <a16:creationId xmlns:a16="http://schemas.microsoft.com/office/drawing/2014/main" id="{371AE4D1-25E8-5CD8-F57D-397D05B0F878}"/>
                </a:ext>
              </a:extLst>
            </p:cNvPr>
            <p:cNvSpPr/>
            <p:nvPr/>
          </p:nvSpPr>
          <p:spPr>
            <a:xfrm>
              <a:off x="22409354" y="16204898"/>
              <a:ext cx="3863884" cy="2127535"/>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Identify criteria and constraints of a design solution</a:t>
              </a:r>
            </a:p>
          </p:txBody>
        </p:sp>
      </p:grpSp>
      <p:sp>
        <p:nvSpPr>
          <p:cNvPr id="20" name="Rectangle 19">
            <a:extLst>
              <a:ext uri="{FF2B5EF4-FFF2-40B4-BE49-F238E27FC236}">
                <a16:creationId xmlns:a16="http://schemas.microsoft.com/office/drawing/2014/main" id="{E8A37214-09FD-7362-FA9D-A902B406FE67}"/>
              </a:ext>
            </a:extLst>
          </p:cNvPr>
          <p:cNvSpPr/>
          <p:nvPr/>
        </p:nvSpPr>
        <p:spPr>
          <a:xfrm>
            <a:off x="25173455" y="8255835"/>
            <a:ext cx="6858000" cy="285070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b="1" dirty="0">
                <a:solidFill>
                  <a:schemeClr val="tx1"/>
                </a:solidFill>
              </a:rPr>
              <a:t>Segment 4: </a:t>
            </a:r>
            <a:r>
              <a:rPr lang="en-US" sz="2400" dirty="0">
                <a:solidFill>
                  <a:schemeClr val="tx1"/>
                </a:solidFill>
              </a:rPr>
              <a:t>Students define a problem related to waves and their properties, construct explanations, design a solution, and use models to document criteria and constraints that need to be considered for the performance of a device that uses waves to solve a problem.</a:t>
            </a:r>
          </a:p>
        </p:txBody>
      </p:sp>
      <p:sp>
        <p:nvSpPr>
          <p:cNvPr id="13" name="Rectangle 12">
            <a:extLst>
              <a:ext uri="{FF2B5EF4-FFF2-40B4-BE49-F238E27FC236}">
                <a16:creationId xmlns:a16="http://schemas.microsoft.com/office/drawing/2014/main" id="{97140C91-C59F-8571-A8FB-98BA172C9D23}"/>
              </a:ext>
            </a:extLst>
          </p:cNvPr>
          <p:cNvSpPr/>
          <p:nvPr/>
        </p:nvSpPr>
        <p:spPr>
          <a:xfrm>
            <a:off x="16823376" y="16615732"/>
            <a:ext cx="3565376" cy="1940707"/>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Investigate and use models to describe different properties of light</a:t>
            </a:r>
          </a:p>
        </p:txBody>
      </p:sp>
      <p:sp>
        <p:nvSpPr>
          <p:cNvPr id="21" name="Rectangle 20">
            <a:extLst>
              <a:ext uri="{FF2B5EF4-FFF2-40B4-BE49-F238E27FC236}">
                <a16:creationId xmlns:a16="http://schemas.microsoft.com/office/drawing/2014/main" id="{ACE4F4A2-DD30-6DE7-4C80-D34C80DE7C2C}"/>
              </a:ext>
            </a:extLst>
          </p:cNvPr>
          <p:cNvSpPr/>
          <p:nvPr/>
        </p:nvSpPr>
        <p:spPr>
          <a:xfrm>
            <a:off x="28000250" y="13601852"/>
            <a:ext cx="3973980" cy="2297546"/>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Develop and use models to justify how light and sound waves enable a design solution to work</a:t>
            </a:r>
          </a:p>
        </p:txBody>
      </p:sp>
      <p:pic>
        <p:nvPicPr>
          <p:cNvPr id="11" name="Picture 4" descr="Free sound wave noise frequency illustration">
            <a:extLst>
              <a:ext uri="{FF2B5EF4-FFF2-40B4-BE49-F238E27FC236}">
                <a16:creationId xmlns:a16="http://schemas.microsoft.com/office/drawing/2014/main" id="{3D83755C-4F4B-7852-73B6-DFEFADBC66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15730" y="2199775"/>
            <a:ext cx="3547325" cy="2067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Grade 8 Unit 2 High Level Storyline</Template>
  <TotalTime>2467</TotalTime>
  <Words>934</Words>
  <Application>Microsoft Office PowerPoint</Application>
  <PresentationFormat>Custom</PresentationFormat>
  <Paragraphs>46</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Wink</dc:creator>
  <cp:lastModifiedBy>Erin Buchanan</cp:lastModifiedBy>
  <cp:revision>18</cp:revision>
  <cp:lastPrinted>2023-08-26T02:16:02Z</cp:lastPrinted>
  <dcterms:created xsi:type="dcterms:W3CDTF">2022-06-06T10:30:38Z</dcterms:created>
  <dcterms:modified xsi:type="dcterms:W3CDTF">2023-08-30T20:11:34Z</dcterms:modified>
</cp:coreProperties>
</file>